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8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589D6-0CA7-4382-81EF-4B44D5FEB798}" v="44" dt="2025-01-13T13:54:15.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73" autoAdjust="0"/>
  </p:normalViewPr>
  <p:slideViewPr>
    <p:cSldViewPr snapToGrid="0">
      <p:cViewPr varScale="1">
        <p:scale>
          <a:sx n="95" d="100"/>
          <a:sy n="95" d="100"/>
        </p:scale>
        <p:origin x="16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Catlin" userId="a84eba1e4fa1b4b4" providerId="LiveId" clId="{114589D6-0CA7-4382-81EF-4B44D5FEB798}"/>
    <pc:docChg chg="custSel modSld">
      <pc:chgData name="Lynn Catlin" userId="a84eba1e4fa1b4b4" providerId="LiveId" clId="{114589D6-0CA7-4382-81EF-4B44D5FEB798}" dt="2025-01-13T13:54:52.606" v="148" actId="1076"/>
      <pc:docMkLst>
        <pc:docMk/>
      </pc:docMkLst>
      <pc:sldChg chg="addSp delSp modSp mod">
        <pc:chgData name="Lynn Catlin" userId="a84eba1e4fa1b4b4" providerId="LiveId" clId="{114589D6-0CA7-4382-81EF-4B44D5FEB798}" dt="2025-01-13T13:54:52.606" v="148" actId="1076"/>
        <pc:sldMkLst>
          <pc:docMk/>
          <pc:sldMk cId="2913179329" sldId="263"/>
        </pc:sldMkLst>
        <pc:spChg chg="add mod">
          <ac:chgData name="Lynn Catlin" userId="a84eba1e4fa1b4b4" providerId="LiveId" clId="{114589D6-0CA7-4382-81EF-4B44D5FEB798}" dt="2025-01-13T13:52:53.236" v="140" actId="1076"/>
          <ac:spMkLst>
            <pc:docMk/>
            <pc:sldMk cId="2913179329" sldId="263"/>
            <ac:spMk id="2" creationId="{44BC1E2D-291D-B4F0-3B2D-E8721255DE09}"/>
          </ac:spMkLst>
        </pc:spChg>
        <pc:spChg chg="del mod">
          <ac:chgData name="Lynn Catlin" userId="a84eba1e4fa1b4b4" providerId="LiveId" clId="{114589D6-0CA7-4382-81EF-4B44D5FEB798}" dt="2025-01-13T13:46:16.352" v="63" actId="478"/>
          <ac:spMkLst>
            <pc:docMk/>
            <pc:sldMk cId="2913179329" sldId="263"/>
            <ac:spMk id="6" creationId="{C867C3C2-B3AE-C5EA-965F-13FE1B466C67}"/>
          </ac:spMkLst>
        </pc:spChg>
        <pc:spChg chg="del mod">
          <ac:chgData name="Lynn Catlin" userId="a84eba1e4fa1b4b4" providerId="LiveId" clId="{114589D6-0CA7-4382-81EF-4B44D5FEB798}" dt="2025-01-13T13:44:23.842" v="1" actId="478"/>
          <ac:spMkLst>
            <pc:docMk/>
            <pc:sldMk cId="2913179329" sldId="263"/>
            <ac:spMk id="34" creationId="{224DEC79-3E75-2AD0-7B6A-E5A8C63E7BE1}"/>
          </ac:spMkLst>
        </pc:spChg>
        <pc:spChg chg="mod topLvl">
          <ac:chgData name="Lynn Catlin" userId="a84eba1e4fa1b4b4" providerId="LiveId" clId="{114589D6-0CA7-4382-81EF-4B44D5FEB798}" dt="2025-01-13T13:53:07.721" v="141" actId="14100"/>
          <ac:spMkLst>
            <pc:docMk/>
            <pc:sldMk cId="2913179329" sldId="263"/>
            <ac:spMk id="62" creationId="{AECD0D61-50B0-360B-A83D-995CAF4713AC}"/>
          </ac:spMkLst>
        </pc:spChg>
        <pc:spChg chg="mod">
          <ac:chgData name="Lynn Catlin" userId="a84eba1e4fa1b4b4" providerId="LiveId" clId="{114589D6-0CA7-4382-81EF-4B44D5FEB798}" dt="2025-01-13T13:45:11.931" v="4" actId="14100"/>
          <ac:spMkLst>
            <pc:docMk/>
            <pc:sldMk cId="2913179329" sldId="263"/>
            <ac:spMk id="66" creationId="{7BB5B902-161C-1B78-4DB6-49D9EA4CB5DC}"/>
          </ac:spMkLst>
        </pc:spChg>
        <pc:spChg chg="mod">
          <ac:chgData name="Lynn Catlin" userId="a84eba1e4fa1b4b4" providerId="LiveId" clId="{114589D6-0CA7-4382-81EF-4B44D5FEB798}" dt="2025-01-13T13:49:53.921" v="100" actId="165"/>
          <ac:spMkLst>
            <pc:docMk/>
            <pc:sldMk cId="2913179329" sldId="263"/>
            <ac:spMk id="68" creationId="{42774EC6-C07A-A618-E1DE-D202FFB72FBA}"/>
          </ac:spMkLst>
        </pc:spChg>
        <pc:spChg chg="mod">
          <ac:chgData name="Lynn Catlin" userId="a84eba1e4fa1b4b4" providerId="LiveId" clId="{114589D6-0CA7-4382-81EF-4B44D5FEB798}" dt="2025-01-13T13:47:50.360" v="88" actId="1076"/>
          <ac:spMkLst>
            <pc:docMk/>
            <pc:sldMk cId="2913179329" sldId="263"/>
            <ac:spMk id="70" creationId="{0C7067E7-313E-AE59-4C86-39ADD8A93EE5}"/>
          </ac:spMkLst>
        </pc:spChg>
        <pc:spChg chg="mod">
          <ac:chgData name="Lynn Catlin" userId="a84eba1e4fa1b4b4" providerId="LiveId" clId="{114589D6-0CA7-4382-81EF-4B44D5FEB798}" dt="2025-01-13T13:48:33.260" v="93" actId="1076"/>
          <ac:spMkLst>
            <pc:docMk/>
            <pc:sldMk cId="2913179329" sldId="263"/>
            <ac:spMk id="75" creationId="{BC1C5322-C9A1-1D6F-EA7C-851D5F6916FF}"/>
          </ac:spMkLst>
        </pc:spChg>
        <pc:spChg chg="mod">
          <ac:chgData name="Lynn Catlin" userId="a84eba1e4fa1b4b4" providerId="LiveId" clId="{114589D6-0CA7-4382-81EF-4B44D5FEB798}" dt="2025-01-13T13:48:33.260" v="93" actId="1076"/>
          <ac:spMkLst>
            <pc:docMk/>
            <pc:sldMk cId="2913179329" sldId="263"/>
            <ac:spMk id="79" creationId="{261D4FB4-D0E2-36C4-E820-7281892C344F}"/>
          </ac:spMkLst>
        </pc:spChg>
        <pc:spChg chg="mod">
          <ac:chgData name="Lynn Catlin" userId="a84eba1e4fa1b4b4" providerId="LiveId" clId="{114589D6-0CA7-4382-81EF-4B44D5FEB798}" dt="2025-01-13T13:49:53.921" v="100" actId="165"/>
          <ac:spMkLst>
            <pc:docMk/>
            <pc:sldMk cId="2913179329" sldId="263"/>
            <ac:spMk id="80" creationId="{520200F9-5829-8D79-AA73-446B342B8881}"/>
          </ac:spMkLst>
        </pc:spChg>
        <pc:spChg chg="mod">
          <ac:chgData name="Lynn Catlin" userId="a84eba1e4fa1b4b4" providerId="LiveId" clId="{114589D6-0CA7-4382-81EF-4B44D5FEB798}" dt="2025-01-13T13:48:00.952" v="89" actId="1076"/>
          <ac:spMkLst>
            <pc:docMk/>
            <pc:sldMk cId="2913179329" sldId="263"/>
            <ac:spMk id="94" creationId="{AF837F14-A0EC-0C5C-EA80-F13E5035748F}"/>
          </ac:spMkLst>
        </pc:spChg>
        <pc:spChg chg="mod topLvl">
          <ac:chgData name="Lynn Catlin" userId="a84eba1e4fa1b4b4" providerId="LiveId" clId="{114589D6-0CA7-4382-81EF-4B44D5FEB798}" dt="2025-01-13T13:49:53.921" v="100" actId="165"/>
          <ac:spMkLst>
            <pc:docMk/>
            <pc:sldMk cId="2913179329" sldId="263"/>
            <ac:spMk id="97" creationId="{3E0B79E8-05F3-7FD6-EB28-2CB52002DC95}"/>
          </ac:spMkLst>
        </pc:spChg>
        <pc:spChg chg="mod topLvl">
          <ac:chgData name="Lynn Catlin" userId="a84eba1e4fa1b4b4" providerId="LiveId" clId="{114589D6-0CA7-4382-81EF-4B44D5FEB798}" dt="2025-01-13T13:49:53.921" v="100" actId="165"/>
          <ac:spMkLst>
            <pc:docMk/>
            <pc:sldMk cId="2913179329" sldId="263"/>
            <ac:spMk id="98" creationId="{9F072608-B94B-08AE-080F-EEC29CA49B37}"/>
          </ac:spMkLst>
        </pc:spChg>
        <pc:spChg chg="mod topLvl">
          <ac:chgData name="Lynn Catlin" userId="a84eba1e4fa1b4b4" providerId="LiveId" clId="{114589D6-0CA7-4382-81EF-4B44D5FEB798}" dt="2025-01-13T13:49:53.921" v="100" actId="165"/>
          <ac:spMkLst>
            <pc:docMk/>
            <pc:sldMk cId="2913179329" sldId="263"/>
            <ac:spMk id="127" creationId="{6CB8EC0C-24EA-6D67-0F77-B9C2FC2317A9}"/>
          </ac:spMkLst>
        </pc:spChg>
        <pc:spChg chg="mod topLvl">
          <ac:chgData name="Lynn Catlin" userId="a84eba1e4fa1b4b4" providerId="LiveId" clId="{114589D6-0CA7-4382-81EF-4B44D5FEB798}" dt="2025-01-13T13:49:53.921" v="100" actId="165"/>
          <ac:spMkLst>
            <pc:docMk/>
            <pc:sldMk cId="2913179329" sldId="263"/>
            <ac:spMk id="129" creationId="{3E00C013-0EDE-97CC-567C-D75884BE3B35}"/>
          </ac:spMkLst>
        </pc:spChg>
        <pc:spChg chg="mod topLvl">
          <ac:chgData name="Lynn Catlin" userId="a84eba1e4fa1b4b4" providerId="LiveId" clId="{114589D6-0CA7-4382-81EF-4B44D5FEB798}" dt="2025-01-13T13:49:53.921" v="100" actId="165"/>
          <ac:spMkLst>
            <pc:docMk/>
            <pc:sldMk cId="2913179329" sldId="263"/>
            <ac:spMk id="132" creationId="{18899198-75DD-3CD0-01BD-FE5A1D622F0B}"/>
          </ac:spMkLst>
        </pc:spChg>
        <pc:spChg chg="mod topLvl">
          <ac:chgData name="Lynn Catlin" userId="a84eba1e4fa1b4b4" providerId="LiveId" clId="{114589D6-0CA7-4382-81EF-4B44D5FEB798}" dt="2025-01-13T13:49:53.921" v="100" actId="165"/>
          <ac:spMkLst>
            <pc:docMk/>
            <pc:sldMk cId="2913179329" sldId="263"/>
            <ac:spMk id="135" creationId="{5C48DC7E-FD2E-0158-B4BC-29FF24206348}"/>
          </ac:spMkLst>
        </pc:spChg>
        <pc:spChg chg="mod topLvl">
          <ac:chgData name="Lynn Catlin" userId="a84eba1e4fa1b4b4" providerId="LiveId" clId="{114589D6-0CA7-4382-81EF-4B44D5FEB798}" dt="2025-01-13T13:49:53.921" v="100" actId="165"/>
          <ac:spMkLst>
            <pc:docMk/>
            <pc:sldMk cId="2913179329" sldId="263"/>
            <ac:spMk id="144" creationId="{D6B37497-FBD5-210A-EF84-5E0C8FC508D3}"/>
          </ac:spMkLst>
        </pc:spChg>
        <pc:picChg chg="mod">
          <ac:chgData name="Lynn Catlin" userId="a84eba1e4fa1b4b4" providerId="LiveId" clId="{114589D6-0CA7-4382-81EF-4B44D5FEB798}" dt="2025-01-13T13:48:00.952" v="89" actId="1076"/>
          <ac:picMkLst>
            <pc:docMk/>
            <pc:sldMk cId="2913179329" sldId="263"/>
            <ac:picMk id="11" creationId="{BDCFFEB2-2DDE-CDD2-3957-4BC6D87E7CD6}"/>
          </ac:picMkLst>
        </pc:picChg>
        <pc:picChg chg="mod">
          <ac:chgData name="Lynn Catlin" userId="a84eba1e4fa1b4b4" providerId="LiveId" clId="{114589D6-0CA7-4382-81EF-4B44D5FEB798}" dt="2025-01-13T13:46:41.068" v="66" actId="1076"/>
          <ac:picMkLst>
            <pc:docMk/>
            <pc:sldMk cId="2913179329" sldId="263"/>
            <ac:picMk id="13" creationId="{B3CF55BD-52CA-F6D7-A982-A0B0B6740339}"/>
          </ac:picMkLst>
        </pc:picChg>
        <pc:picChg chg="mod">
          <ac:chgData name="Lynn Catlin" userId="a84eba1e4fa1b4b4" providerId="LiveId" clId="{114589D6-0CA7-4382-81EF-4B44D5FEB798}" dt="2025-01-13T13:48:33.260" v="93" actId="1076"/>
          <ac:picMkLst>
            <pc:docMk/>
            <pc:sldMk cId="2913179329" sldId="263"/>
            <ac:picMk id="27" creationId="{4BC7CD36-17D6-778C-BA63-DC2DD6CD74E6}"/>
          </ac:picMkLst>
        </pc:picChg>
        <pc:picChg chg="mod">
          <ac:chgData name="Lynn Catlin" userId="a84eba1e4fa1b4b4" providerId="LiveId" clId="{114589D6-0CA7-4382-81EF-4B44D5FEB798}" dt="2025-01-13T13:49:00.186" v="96" actId="14100"/>
          <ac:picMkLst>
            <pc:docMk/>
            <pc:sldMk cId="2913179329" sldId="263"/>
            <ac:picMk id="90" creationId="{3BB9F6F7-7E26-0CD4-C5D1-9E222F01F536}"/>
          </ac:picMkLst>
        </pc:picChg>
        <pc:picChg chg="mod">
          <ac:chgData name="Lynn Catlin" userId="a84eba1e4fa1b4b4" providerId="LiveId" clId="{114589D6-0CA7-4382-81EF-4B44D5FEB798}" dt="2025-01-13T13:52:29.859" v="138" actId="207"/>
          <ac:picMkLst>
            <pc:docMk/>
            <pc:sldMk cId="2913179329" sldId="263"/>
            <ac:picMk id="1026" creationId="{946702E8-E3FD-91AD-C9B6-F84CCA06F95A}"/>
          </ac:picMkLst>
        </pc:picChg>
        <pc:cxnChg chg="add mod">
          <ac:chgData name="Lynn Catlin" userId="a84eba1e4fa1b4b4" providerId="LiveId" clId="{114589D6-0CA7-4382-81EF-4B44D5FEB798}" dt="2025-01-13T13:48:12.981" v="92" actId="14100"/>
          <ac:cxnSpMkLst>
            <pc:docMk/>
            <pc:sldMk cId="2913179329" sldId="263"/>
            <ac:cxnSpMk id="4" creationId="{C1B05512-66AF-6483-DA25-453AC51F4D13}"/>
          </ac:cxnSpMkLst>
        </pc:cxnChg>
        <pc:cxnChg chg="add mod">
          <ac:chgData name="Lynn Catlin" userId="a84eba1e4fa1b4b4" providerId="LiveId" clId="{114589D6-0CA7-4382-81EF-4B44D5FEB798}" dt="2025-01-13T13:54:12.062" v="144" actId="14100"/>
          <ac:cxnSpMkLst>
            <pc:docMk/>
            <pc:sldMk cId="2913179329" sldId="263"/>
            <ac:cxnSpMk id="8" creationId="{6F20A092-1F48-FE10-43A8-C6220D310954}"/>
          </ac:cxnSpMkLst>
        </pc:cxnChg>
        <pc:cxnChg chg="add mod">
          <ac:chgData name="Lynn Catlin" userId="a84eba1e4fa1b4b4" providerId="LiveId" clId="{114589D6-0CA7-4382-81EF-4B44D5FEB798}" dt="2025-01-13T13:54:22.827" v="146" actId="1076"/>
          <ac:cxnSpMkLst>
            <pc:docMk/>
            <pc:sldMk cId="2913179329" sldId="263"/>
            <ac:cxnSpMk id="10" creationId="{E25B8271-8F64-E503-9AD6-C6A89E5F0CCD}"/>
          </ac:cxnSpMkLst>
        </pc:cxnChg>
        <pc:cxnChg chg="mod">
          <ac:chgData name="Lynn Catlin" userId="a84eba1e4fa1b4b4" providerId="LiveId" clId="{114589D6-0CA7-4382-81EF-4B44D5FEB798}" dt="2025-01-13T13:49:12.790" v="98" actId="14100"/>
          <ac:cxnSpMkLst>
            <pc:docMk/>
            <pc:sldMk cId="2913179329" sldId="263"/>
            <ac:cxnSpMk id="15" creationId="{015A7718-7FBA-743B-B0A5-EE2ED6FE1A95}"/>
          </ac:cxnSpMkLst>
        </pc:cxnChg>
        <pc:cxnChg chg="mod">
          <ac:chgData name="Lynn Catlin" userId="a84eba1e4fa1b4b4" providerId="LiveId" clId="{114589D6-0CA7-4382-81EF-4B44D5FEB798}" dt="2025-01-13T13:46:35.588" v="65" actId="1076"/>
          <ac:cxnSpMkLst>
            <pc:docMk/>
            <pc:sldMk cId="2913179329" sldId="263"/>
            <ac:cxnSpMk id="72" creationId="{B278787C-2ED4-267D-5F3D-175B271DC141}"/>
          </ac:cxnSpMkLst>
        </pc:cxnChg>
        <pc:cxnChg chg="mod">
          <ac:chgData name="Lynn Catlin" userId="a84eba1e4fa1b4b4" providerId="LiveId" clId="{114589D6-0CA7-4382-81EF-4B44D5FEB798}" dt="2025-01-13T13:54:52.606" v="148" actId="1076"/>
          <ac:cxnSpMkLst>
            <pc:docMk/>
            <pc:sldMk cId="2913179329" sldId="263"/>
            <ac:cxnSpMk id="88" creationId="{C604F8F7-171B-1C13-A60D-4A9EB8930C56}"/>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E0C0-3525-855A-AC6D-109C04B8D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673311-6362-58DA-0134-3F10CFD6C2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91EE8C-452B-AB7A-1501-979486A2FC28}"/>
              </a:ext>
            </a:extLst>
          </p:cNvPr>
          <p:cNvSpPr>
            <a:spLocks noGrp="1"/>
          </p:cNvSpPr>
          <p:nvPr>
            <p:ph type="dt" sz="half" idx="10"/>
          </p:nvPr>
        </p:nvSpPr>
        <p:spPr/>
        <p:txBody>
          <a:bodyPr/>
          <a:lstStyle/>
          <a:p>
            <a:fld id="{B235A371-A14D-459C-B15F-738184BB25DD}" type="datetimeFigureOut">
              <a:rPr lang="en-US" smtClean="0"/>
              <a:t>3/10/2025</a:t>
            </a:fld>
            <a:endParaRPr lang="en-US"/>
          </a:p>
        </p:txBody>
      </p:sp>
      <p:sp>
        <p:nvSpPr>
          <p:cNvPr id="5" name="Footer Placeholder 4">
            <a:extLst>
              <a:ext uri="{FF2B5EF4-FFF2-40B4-BE49-F238E27FC236}">
                <a16:creationId xmlns:a16="http://schemas.microsoft.com/office/drawing/2014/main" id="{0B592DE0-B659-4B03-DF1F-42DA52CB7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2E1F9-AF42-ABE7-197F-8A6EBBEA8885}"/>
              </a:ext>
            </a:extLst>
          </p:cNvPr>
          <p:cNvSpPr>
            <a:spLocks noGrp="1"/>
          </p:cNvSpPr>
          <p:nvPr>
            <p:ph type="sldNum" sz="quarter" idx="12"/>
          </p:nvPr>
        </p:nvSpPr>
        <p:spPr/>
        <p:txBody>
          <a:bodyPr/>
          <a:lstStyle/>
          <a:p>
            <a:fld id="{09E13B5A-DE29-4728-8BAF-47613A9DFC97}" type="slidenum">
              <a:rPr lang="en-US" smtClean="0"/>
              <a:t>‹#›</a:t>
            </a:fld>
            <a:endParaRPr lang="en-US"/>
          </a:p>
        </p:txBody>
      </p:sp>
    </p:spTree>
    <p:extLst>
      <p:ext uri="{BB962C8B-B14F-4D97-AF65-F5344CB8AC3E}">
        <p14:creationId xmlns:p14="http://schemas.microsoft.com/office/powerpoint/2010/main" val="1220233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E276-556D-F746-8D46-54AE205259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F0993B-13C1-B398-0382-CE2CFA5426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D7BB4-0F11-C1F6-C687-B8A8631BFCA5}"/>
              </a:ext>
            </a:extLst>
          </p:cNvPr>
          <p:cNvSpPr>
            <a:spLocks noGrp="1"/>
          </p:cNvSpPr>
          <p:nvPr>
            <p:ph type="dt" sz="half" idx="10"/>
          </p:nvPr>
        </p:nvSpPr>
        <p:spPr/>
        <p:txBody>
          <a:bodyPr/>
          <a:lstStyle/>
          <a:p>
            <a:fld id="{B235A371-A14D-459C-B15F-738184BB25DD}" type="datetimeFigureOut">
              <a:rPr lang="en-US" smtClean="0"/>
              <a:t>3/10/2025</a:t>
            </a:fld>
            <a:endParaRPr lang="en-US"/>
          </a:p>
        </p:txBody>
      </p:sp>
      <p:sp>
        <p:nvSpPr>
          <p:cNvPr id="5" name="Footer Placeholder 4">
            <a:extLst>
              <a:ext uri="{FF2B5EF4-FFF2-40B4-BE49-F238E27FC236}">
                <a16:creationId xmlns:a16="http://schemas.microsoft.com/office/drawing/2014/main" id="{5FDE3151-70B7-CEA3-6A28-9D5FD5479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D2B1F-C823-6A56-EE96-6EE907DC95A3}"/>
              </a:ext>
            </a:extLst>
          </p:cNvPr>
          <p:cNvSpPr>
            <a:spLocks noGrp="1"/>
          </p:cNvSpPr>
          <p:nvPr>
            <p:ph type="sldNum" sz="quarter" idx="12"/>
          </p:nvPr>
        </p:nvSpPr>
        <p:spPr/>
        <p:txBody>
          <a:bodyPr/>
          <a:lstStyle/>
          <a:p>
            <a:fld id="{09E13B5A-DE29-4728-8BAF-47613A9DFC97}" type="slidenum">
              <a:rPr lang="en-US" smtClean="0"/>
              <a:t>‹#›</a:t>
            </a:fld>
            <a:endParaRPr lang="en-US"/>
          </a:p>
        </p:txBody>
      </p:sp>
    </p:spTree>
    <p:extLst>
      <p:ext uri="{BB962C8B-B14F-4D97-AF65-F5344CB8AC3E}">
        <p14:creationId xmlns:p14="http://schemas.microsoft.com/office/powerpoint/2010/main" val="2785931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E24C16-8201-AF2D-CE75-FCFC4CD508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85ED1D-82CE-80DF-9EA2-3408FE7943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575C0-9274-1644-54AE-488456121A58}"/>
              </a:ext>
            </a:extLst>
          </p:cNvPr>
          <p:cNvSpPr>
            <a:spLocks noGrp="1"/>
          </p:cNvSpPr>
          <p:nvPr>
            <p:ph type="dt" sz="half" idx="10"/>
          </p:nvPr>
        </p:nvSpPr>
        <p:spPr/>
        <p:txBody>
          <a:bodyPr/>
          <a:lstStyle/>
          <a:p>
            <a:fld id="{B235A371-A14D-459C-B15F-738184BB25DD}" type="datetimeFigureOut">
              <a:rPr lang="en-US" smtClean="0"/>
              <a:t>3/10/2025</a:t>
            </a:fld>
            <a:endParaRPr lang="en-US"/>
          </a:p>
        </p:txBody>
      </p:sp>
      <p:sp>
        <p:nvSpPr>
          <p:cNvPr id="5" name="Footer Placeholder 4">
            <a:extLst>
              <a:ext uri="{FF2B5EF4-FFF2-40B4-BE49-F238E27FC236}">
                <a16:creationId xmlns:a16="http://schemas.microsoft.com/office/drawing/2014/main" id="{487B583D-BDF9-64BF-CCE7-4CCB22292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362AD-68AD-6D94-B47B-E89BD1C6F4C6}"/>
              </a:ext>
            </a:extLst>
          </p:cNvPr>
          <p:cNvSpPr>
            <a:spLocks noGrp="1"/>
          </p:cNvSpPr>
          <p:nvPr>
            <p:ph type="sldNum" sz="quarter" idx="12"/>
          </p:nvPr>
        </p:nvSpPr>
        <p:spPr/>
        <p:txBody>
          <a:bodyPr/>
          <a:lstStyle/>
          <a:p>
            <a:fld id="{09E13B5A-DE29-4728-8BAF-47613A9DFC97}" type="slidenum">
              <a:rPr lang="en-US" smtClean="0"/>
              <a:t>‹#›</a:t>
            </a:fld>
            <a:endParaRPr lang="en-US"/>
          </a:p>
        </p:txBody>
      </p:sp>
    </p:spTree>
    <p:extLst>
      <p:ext uri="{BB962C8B-B14F-4D97-AF65-F5344CB8AC3E}">
        <p14:creationId xmlns:p14="http://schemas.microsoft.com/office/powerpoint/2010/main" val="282110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13464-B291-654E-2C37-7126702BEB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FA8ADB-466C-FF83-0709-1F04F73E95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E4F0C-169B-C005-3FB8-7951AB181743}"/>
              </a:ext>
            </a:extLst>
          </p:cNvPr>
          <p:cNvSpPr>
            <a:spLocks noGrp="1"/>
          </p:cNvSpPr>
          <p:nvPr>
            <p:ph type="dt" sz="half" idx="10"/>
          </p:nvPr>
        </p:nvSpPr>
        <p:spPr/>
        <p:txBody>
          <a:bodyPr/>
          <a:lstStyle/>
          <a:p>
            <a:fld id="{B235A371-A14D-459C-B15F-738184BB25DD}" type="datetimeFigureOut">
              <a:rPr lang="en-US" smtClean="0"/>
              <a:t>3/10/2025</a:t>
            </a:fld>
            <a:endParaRPr lang="en-US"/>
          </a:p>
        </p:txBody>
      </p:sp>
      <p:sp>
        <p:nvSpPr>
          <p:cNvPr id="5" name="Footer Placeholder 4">
            <a:extLst>
              <a:ext uri="{FF2B5EF4-FFF2-40B4-BE49-F238E27FC236}">
                <a16:creationId xmlns:a16="http://schemas.microsoft.com/office/drawing/2014/main" id="{5AEE8997-331A-0580-FBB9-173EA2C95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8C4C5-770E-BEF1-477E-CE0CB400929F}"/>
              </a:ext>
            </a:extLst>
          </p:cNvPr>
          <p:cNvSpPr>
            <a:spLocks noGrp="1"/>
          </p:cNvSpPr>
          <p:nvPr>
            <p:ph type="sldNum" sz="quarter" idx="12"/>
          </p:nvPr>
        </p:nvSpPr>
        <p:spPr/>
        <p:txBody>
          <a:bodyPr/>
          <a:lstStyle/>
          <a:p>
            <a:fld id="{09E13B5A-DE29-4728-8BAF-47613A9DFC97}" type="slidenum">
              <a:rPr lang="en-US" smtClean="0"/>
              <a:t>‹#›</a:t>
            </a:fld>
            <a:endParaRPr lang="en-US"/>
          </a:p>
        </p:txBody>
      </p:sp>
    </p:spTree>
    <p:extLst>
      <p:ext uri="{BB962C8B-B14F-4D97-AF65-F5344CB8AC3E}">
        <p14:creationId xmlns:p14="http://schemas.microsoft.com/office/powerpoint/2010/main" val="178550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5BF9-749F-FCD9-84A9-6324640E8E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D2C34B-0CF5-C88A-3A64-B20BAD353EF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35A49D-9E43-7477-ECF8-C9E91458FD84}"/>
              </a:ext>
            </a:extLst>
          </p:cNvPr>
          <p:cNvSpPr>
            <a:spLocks noGrp="1"/>
          </p:cNvSpPr>
          <p:nvPr>
            <p:ph type="dt" sz="half" idx="10"/>
          </p:nvPr>
        </p:nvSpPr>
        <p:spPr/>
        <p:txBody>
          <a:bodyPr/>
          <a:lstStyle/>
          <a:p>
            <a:fld id="{B235A371-A14D-459C-B15F-738184BB25DD}" type="datetimeFigureOut">
              <a:rPr lang="en-US" smtClean="0"/>
              <a:t>3/10/2025</a:t>
            </a:fld>
            <a:endParaRPr lang="en-US"/>
          </a:p>
        </p:txBody>
      </p:sp>
      <p:sp>
        <p:nvSpPr>
          <p:cNvPr id="5" name="Footer Placeholder 4">
            <a:extLst>
              <a:ext uri="{FF2B5EF4-FFF2-40B4-BE49-F238E27FC236}">
                <a16:creationId xmlns:a16="http://schemas.microsoft.com/office/drawing/2014/main" id="{E891C8FE-39A9-6437-2212-E0EDD19E8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79773-1DA0-2EFC-C062-3A3D28EC9C00}"/>
              </a:ext>
            </a:extLst>
          </p:cNvPr>
          <p:cNvSpPr>
            <a:spLocks noGrp="1"/>
          </p:cNvSpPr>
          <p:nvPr>
            <p:ph type="sldNum" sz="quarter" idx="12"/>
          </p:nvPr>
        </p:nvSpPr>
        <p:spPr/>
        <p:txBody>
          <a:bodyPr/>
          <a:lstStyle/>
          <a:p>
            <a:fld id="{09E13B5A-DE29-4728-8BAF-47613A9DFC97}" type="slidenum">
              <a:rPr lang="en-US" smtClean="0"/>
              <a:t>‹#›</a:t>
            </a:fld>
            <a:endParaRPr lang="en-US"/>
          </a:p>
        </p:txBody>
      </p:sp>
    </p:spTree>
    <p:extLst>
      <p:ext uri="{BB962C8B-B14F-4D97-AF65-F5344CB8AC3E}">
        <p14:creationId xmlns:p14="http://schemas.microsoft.com/office/powerpoint/2010/main" val="246013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F8AC-A4EF-9816-5A89-A1A3D0CD9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93E71B-9F44-07FF-2A05-20AF277ED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B30DC7-F496-A9B7-2C4C-2B380A0020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3EE838-1E7C-F3BB-49D5-AE1CDA578F34}"/>
              </a:ext>
            </a:extLst>
          </p:cNvPr>
          <p:cNvSpPr>
            <a:spLocks noGrp="1"/>
          </p:cNvSpPr>
          <p:nvPr>
            <p:ph type="dt" sz="half" idx="10"/>
          </p:nvPr>
        </p:nvSpPr>
        <p:spPr/>
        <p:txBody>
          <a:bodyPr/>
          <a:lstStyle/>
          <a:p>
            <a:fld id="{B235A371-A14D-459C-B15F-738184BB25DD}" type="datetimeFigureOut">
              <a:rPr lang="en-US" smtClean="0"/>
              <a:t>3/10/2025</a:t>
            </a:fld>
            <a:endParaRPr lang="en-US"/>
          </a:p>
        </p:txBody>
      </p:sp>
      <p:sp>
        <p:nvSpPr>
          <p:cNvPr id="6" name="Footer Placeholder 5">
            <a:extLst>
              <a:ext uri="{FF2B5EF4-FFF2-40B4-BE49-F238E27FC236}">
                <a16:creationId xmlns:a16="http://schemas.microsoft.com/office/drawing/2014/main" id="{4EA7F9CE-51F5-F48B-37B4-024E0CEA74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6897E-CD56-D6F8-AF65-97229D08D6CC}"/>
              </a:ext>
            </a:extLst>
          </p:cNvPr>
          <p:cNvSpPr>
            <a:spLocks noGrp="1"/>
          </p:cNvSpPr>
          <p:nvPr>
            <p:ph type="sldNum" sz="quarter" idx="12"/>
          </p:nvPr>
        </p:nvSpPr>
        <p:spPr/>
        <p:txBody>
          <a:bodyPr/>
          <a:lstStyle/>
          <a:p>
            <a:fld id="{09E13B5A-DE29-4728-8BAF-47613A9DFC97}" type="slidenum">
              <a:rPr lang="en-US" smtClean="0"/>
              <a:t>‹#›</a:t>
            </a:fld>
            <a:endParaRPr lang="en-US"/>
          </a:p>
        </p:txBody>
      </p:sp>
    </p:spTree>
    <p:extLst>
      <p:ext uri="{BB962C8B-B14F-4D97-AF65-F5344CB8AC3E}">
        <p14:creationId xmlns:p14="http://schemas.microsoft.com/office/powerpoint/2010/main" val="71099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D582-317B-C17E-2B62-8B10302A3C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281566-C842-2430-5BE2-739577AFB7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28DA8A-0A77-E3A6-71E7-0F29B07CDD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DC56E-F764-A86D-808B-9B670443E1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D0332A-9997-B3AA-E5B8-6702E1703D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891575-3200-2C15-E5E3-B36C4002EA73}"/>
              </a:ext>
            </a:extLst>
          </p:cNvPr>
          <p:cNvSpPr>
            <a:spLocks noGrp="1"/>
          </p:cNvSpPr>
          <p:nvPr>
            <p:ph type="dt" sz="half" idx="10"/>
          </p:nvPr>
        </p:nvSpPr>
        <p:spPr/>
        <p:txBody>
          <a:bodyPr/>
          <a:lstStyle/>
          <a:p>
            <a:fld id="{B235A371-A14D-459C-B15F-738184BB25DD}" type="datetimeFigureOut">
              <a:rPr lang="en-US" smtClean="0"/>
              <a:t>3/10/2025</a:t>
            </a:fld>
            <a:endParaRPr lang="en-US"/>
          </a:p>
        </p:txBody>
      </p:sp>
      <p:sp>
        <p:nvSpPr>
          <p:cNvPr id="8" name="Footer Placeholder 7">
            <a:extLst>
              <a:ext uri="{FF2B5EF4-FFF2-40B4-BE49-F238E27FC236}">
                <a16:creationId xmlns:a16="http://schemas.microsoft.com/office/drawing/2014/main" id="{2A0241DF-27A9-7EA8-1045-D96CBE819E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832DC7-F252-05B9-0570-8599A0902DA5}"/>
              </a:ext>
            </a:extLst>
          </p:cNvPr>
          <p:cNvSpPr>
            <a:spLocks noGrp="1"/>
          </p:cNvSpPr>
          <p:nvPr>
            <p:ph type="sldNum" sz="quarter" idx="12"/>
          </p:nvPr>
        </p:nvSpPr>
        <p:spPr/>
        <p:txBody>
          <a:bodyPr/>
          <a:lstStyle/>
          <a:p>
            <a:fld id="{09E13B5A-DE29-4728-8BAF-47613A9DFC97}" type="slidenum">
              <a:rPr lang="en-US" smtClean="0"/>
              <a:t>‹#›</a:t>
            </a:fld>
            <a:endParaRPr lang="en-US"/>
          </a:p>
        </p:txBody>
      </p:sp>
    </p:spTree>
    <p:extLst>
      <p:ext uri="{BB962C8B-B14F-4D97-AF65-F5344CB8AC3E}">
        <p14:creationId xmlns:p14="http://schemas.microsoft.com/office/powerpoint/2010/main" val="123513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80E7-BE18-9F70-C25C-F4017ED921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0EC7B7-74F4-7F56-0C3D-8093293443C4}"/>
              </a:ext>
            </a:extLst>
          </p:cNvPr>
          <p:cNvSpPr>
            <a:spLocks noGrp="1"/>
          </p:cNvSpPr>
          <p:nvPr>
            <p:ph type="dt" sz="half" idx="10"/>
          </p:nvPr>
        </p:nvSpPr>
        <p:spPr/>
        <p:txBody>
          <a:bodyPr/>
          <a:lstStyle/>
          <a:p>
            <a:fld id="{B235A371-A14D-459C-B15F-738184BB25DD}" type="datetimeFigureOut">
              <a:rPr lang="en-US" smtClean="0"/>
              <a:t>3/10/2025</a:t>
            </a:fld>
            <a:endParaRPr lang="en-US"/>
          </a:p>
        </p:txBody>
      </p:sp>
      <p:sp>
        <p:nvSpPr>
          <p:cNvPr id="4" name="Footer Placeholder 3">
            <a:extLst>
              <a:ext uri="{FF2B5EF4-FFF2-40B4-BE49-F238E27FC236}">
                <a16:creationId xmlns:a16="http://schemas.microsoft.com/office/drawing/2014/main" id="{60C9EC7E-B8A2-DD38-8F92-824B3E59AC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B24A0-3E0E-C2FA-61B9-2151130CB65B}"/>
              </a:ext>
            </a:extLst>
          </p:cNvPr>
          <p:cNvSpPr>
            <a:spLocks noGrp="1"/>
          </p:cNvSpPr>
          <p:nvPr>
            <p:ph type="sldNum" sz="quarter" idx="12"/>
          </p:nvPr>
        </p:nvSpPr>
        <p:spPr/>
        <p:txBody>
          <a:bodyPr/>
          <a:lstStyle/>
          <a:p>
            <a:fld id="{09E13B5A-DE29-4728-8BAF-47613A9DFC97}" type="slidenum">
              <a:rPr lang="en-US" smtClean="0"/>
              <a:t>‹#›</a:t>
            </a:fld>
            <a:endParaRPr lang="en-US"/>
          </a:p>
        </p:txBody>
      </p:sp>
    </p:spTree>
    <p:extLst>
      <p:ext uri="{BB962C8B-B14F-4D97-AF65-F5344CB8AC3E}">
        <p14:creationId xmlns:p14="http://schemas.microsoft.com/office/powerpoint/2010/main" val="309203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30DCF4-AA71-62FE-935C-626DF6B3A3E2}"/>
              </a:ext>
            </a:extLst>
          </p:cNvPr>
          <p:cNvSpPr>
            <a:spLocks noGrp="1"/>
          </p:cNvSpPr>
          <p:nvPr>
            <p:ph type="dt" sz="half" idx="10"/>
          </p:nvPr>
        </p:nvSpPr>
        <p:spPr/>
        <p:txBody>
          <a:bodyPr/>
          <a:lstStyle/>
          <a:p>
            <a:fld id="{B235A371-A14D-459C-B15F-738184BB25DD}" type="datetimeFigureOut">
              <a:rPr lang="en-US" smtClean="0"/>
              <a:t>3/10/2025</a:t>
            </a:fld>
            <a:endParaRPr lang="en-US"/>
          </a:p>
        </p:txBody>
      </p:sp>
      <p:sp>
        <p:nvSpPr>
          <p:cNvPr id="3" name="Footer Placeholder 2">
            <a:extLst>
              <a:ext uri="{FF2B5EF4-FFF2-40B4-BE49-F238E27FC236}">
                <a16:creationId xmlns:a16="http://schemas.microsoft.com/office/drawing/2014/main" id="{C4199FDF-13B0-1AE7-5854-377E92F4B0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45F0F0-FA8D-7497-E34A-DD0B7B4308D1}"/>
              </a:ext>
            </a:extLst>
          </p:cNvPr>
          <p:cNvSpPr>
            <a:spLocks noGrp="1"/>
          </p:cNvSpPr>
          <p:nvPr>
            <p:ph type="sldNum" sz="quarter" idx="12"/>
          </p:nvPr>
        </p:nvSpPr>
        <p:spPr/>
        <p:txBody>
          <a:bodyPr/>
          <a:lstStyle/>
          <a:p>
            <a:fld id="{09E13B5A-DE29-4728-8BAF-47613A9DFC97}" type="slidenum">
              <a:rPr lang="en-US" smtClean="0"/>
              <a:t>‹#›</a:t>
            </a:fld>
            <a:endParaRPr lang="en-US"/>
          </a:p>
        </p:txBody>
      </p:sp>
    </p:spTree>
    <p:extLst>
      <p:ext uri="{BB962C8B-B14F-4D97-AF65-F5344CB8AC3E}">
        <p14:creationId xmlns:p14="http://schemas.microsoft.com/office/powerpoint/2010/main" val="97879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168D-BBD2-FC7C-229D-74FC414DC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C11B8F-D9B3-5525-C1F7-7E70A79451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7D1B35-46D3-F298-4A52-B49AB735F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CDAB2-94C2-0858-F394-D9A819A48F2A}"/>
              </a:ext>
            </a:extLst>
          </p:cNvPr>
          <p:cNvSpPr>
            <a:spLocks noGrp="1"/>
          </p:cNvSpPr>
          <p:nvPr>
            <p:ph type="dt" sz="half" idx="10"/>
          </p:nvPr>
        </p:nvSpPr>
        <p:spPr/>
        <p:txBody>
          <a:bodyPr/>
          <a:lstStyle/>
          <a:p>
            <a:fld id="{B235A371-A14D-459C-B15F-738184BB25DD}" type="datetimeFigureOut">
              <a:rPr lang="en-US" smtClean="0"/>
              <a:t>3/10/2025</a:t>
            </a:fld>
            <a:endParaRPr lang="en-US"/>
          </a:p>
        </p:txBody>
      </p:sp>
      <p:sp>
        <p:nvSpPr>
          <p:cNvPr id="6" name="Footer Placeholder 5">
            <a:extLst>
              <a:ext uri="{FF2B5EF4-FFF2-40B4-BE49-F238E27FC236}">
                <a16:creationId xmlns:a16="http://schemas.microsoft.com/office/drawing/2014/main" id="{621CDECC-D103-5D32-395E-46959D243D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A40D4E-760E-037D-4D11-F855FC2D41DA}"/>
              </a:ext>
            </a:extLst>
          </p:cNvPr>
          <p:cNvSpPr>
            <a:spLocks noGrp="1"/>
          </p:cNvSpPr>
          <p:nvPr>
            <p:ph type="sldNum" sz="quarter" idx="12"/>
          </p:nvPr>
        </p:nvSpPr>
        <p:spPr/>
        <p:txBody>
          <a:bodyPr/>
          <a:lstStyle/>
          <a:p>
            <a:fld id="{09E13B5A-DE29-4728-8BAF-47613A9DFC97}" type="slidenum">
              <a:rPr lang="en-US" smtClean="0"/>
              <a:t>‹#›</a:t>
            </a:fld>
            <a:endParaRPr lang="en-US"/>
          </a:p>
        </p:txBody>
      </p:sp>
    </p:spTree>
    <p:extLst>
      <p:ext uri="{BB962C8B-B14F-4D97-AF65-F5344CB8AC3E}">
        <p14:creationId xmlns:p14="http://schemas.microsoft.com/office/powerpoint/2010/main" val="120044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88D9-7830-B596-1A0F-2DD4EC0F7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78BDEC-D555-C307-8D69-F3A63E3FB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7D7CF6-1314-9C00-9803-77FBDBF9A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A44BF-40D9-F31C-7D9A-AC5574BF3125}"/>
              </a:ext>
            </a:extLst>
          </p:cNvPr>
          <p:cNvSpPr>
            <a:spLocks noGrp="1"/>
          </p:cNvSpPr>
          <p:nvPr>
            <p:ph type="dt" sz="half" idx="10"/>
          </p:nvPr>
        </p:nvSpPr>
        <p:spPr/>
        <p:txBody>
          <a:bodyPr/>
          <a:lstStyle/>
          <a:p>
            <a:fld id="{B235A371-A14D-459C-B15F-738184BB25DD}" type="datetimeFigureOut">
              <a:rPr lang="en-US" smtClean="0"/>
              <a:t>3/10/2025</a:t>
            </a:fld>
            <a:endParaRPr lang="en-US"/>
          </a:p>
        </p:txBody>
      </p:sp>
      <p:sp>
        <p:nvSpPr>
          <p:cNvPr id="6" name="Footer Placeholder 5">
            <a:extLst>
              <a:ext uri="{FF2B5EF4-FFF2-40B4-BE49-F238E27FC236}">
                <a16:creationId xmlns:a16="http://schemas.microsoft.com/office/drawing/2014/main" id="{01B16156-78EB-323F-A6C4-6E20292CE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397B16-5EAF-73C8-D9AE-4A5963E2C184}"/>
              </a:ext>
            </a:extLst>
          </p:cNvPr>
          <p:cNvSpPr>
            <a:spLocks noGrp="1"/>
          </p:cNvSpPr>
          <p:nvPr>
            <p:ph type="sldNum" sz="quarter" idx="12"/>
          </p:nvPr>
        </p:nvSpPr>
        <p:spPr/>
        <p:txBody>
          <a:bodyPr/>
          <a:lstStyle/>
          <a:p>
            <a:fld id="{09E13B5A-DE29-4728-8BAF-47613A9DFC97}" type="slidenum">
              <a:rPr lang="en-US" smtClean="0"/>
              <a:t>‹#›</a:t>
            </a:fld>
            <a:endParaRPr lang="en-US"/>
          </a:p>
        </p:txBody>
      </p:sp>
    </p:spTree>
    <p:extLst>
      <p:ext uri="{BB962C8B-B14F-4D97-AF65-F5344CB8AC3E}">
        <p14:creationId xmlns:p14="http://schemas.microsoft.com/office/powerpoint/2010/main" val="318734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9FBF83-CD18-9BA4-FCBE-BBA29652B8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7BD674-FC95-BACC-084F-92501A0C9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0A6A1-C3DC-FD9B-D587-627FF7C995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35A371-A14D-459C-B15F-738184BB25DD}" type="datetimeFigureOut">
              <a:rPr lang="en-US" smtClean="0"/>
              <a:t>3/10/2025</a:t>
            </a:fld>
            <a:endParaRPr lang="en-US"/>
          </a:p>
        </p:txBody>
      </p:sp>
      <p:sp>
        <p:nvSpPr>
          <p:cNvPr id="5" name="Footer Placeholder 4">
            <a:extLst>
              <a:ext uri="{FF2B5EF4-FFF2-40B4-BE49-F238E27FC236}">
                <a16:creationId xmlns:a16="http://schemas.microsoft.com/office/drawing/2014/main" id="{F715E0FE-8986-028C-A36B-1FB6F02DA0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3D4FDDD-F1A6-51F6-4A45-910800F0E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E13B5A-DE29-4728-8BAF-47613A9DFC97}" type="slidenum">
              <a:rPr lang="en-US" smtClean="0"/>
              <a:t>‹#›</a:t>
            </a:fld>
            <a:endParaRPr lang="en-US"/>
          </a:p>
        </p:txBody>
      </p:sp>
    </p:spTree>
    <p:extLst>
      <p:ext uri="{BB962C8B-B14F-4D97-AF65-F5344CB8AC3E}">
        <p14:creationId xmlns:p14="http://schemas.microsoft.com/office/powerpoint/2010/main" val="151032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dexteraxle.com/user_area/content_media/raw/600-8k_complete_service_manual.pdf" TargetMode="External"/><Relationship Id="rId13" Type="http://schemas.openxmlformats.org/officeDocument/2006/relationships/image" Target="../media/image8.png"/><Relationship Id="rId18" Type="http://schemas.openxmlformats.org/officeDocument/2006/relationships/hyperlink" Target="https://balrvproducts.com/wp-content/uploads/downloads/InstallationOperation/LS-5.3-User-Manual-20300509.pdf" TargetMode="External"/><Relationship Id="rId3" Type="http://schemas.openxmlformats.org/officeDocument/2006/relationships/image" Target="../media/image1.jpg"/><Relationship Id="rId7" Type="http://schemas.openxmlformats.org/officeDocument/2006/relationships/hyperlink" Target="https://lci-support-doc.s3.amazonaws.com/quickreferences/ccd_0001840.pdf" TargetMode="External"/><Relationship Id="rId12" Type="http://schemas.openxmlformats.org/officeDocument/2006/relationships/image" Target="../media/image7.png"/><Relationship Id="rId17" Type="http://schemas.openxmlformats.org/officeDocument/2006/relationships/image" Target="../media/image10.jpg"/><Relationship Id="rId2" Type="http://schemas.openxmlformats.org/officeDocument/2006/relationships/hyperlink" Target="https://www.morryde.com/wp-content/uploads/2020/01/CRE_Tandem-Instructions_v4.pdf" TargetMode="External"/><Relationship Id="rId16" Type="http://schemas.openxmlformats.org/officeDocument/2006/relationships/hyperlink" Target="https://lci-support-doc.s3.amazonaws.com/manuals/curt%20rv%20products/pin%20box/ccd-0009491.pdf" TargetMode="External"/><Relationship Id="rId1" Type="http://schemas.openxmlformats.org/officeDocument/2006/relationships/slideLayout" Target="../slideLayouts/slideLayout1.xml"/><Relationship Id="rId6" Type="http://schemas.openxmlformats.org/officeDocument/2006/relationships/hyperlink" Target="https://lci-support-doc.s3.amazonaws.com/manuals/towing/ccd-0004480.pdf" TargetMode="Externa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hyperlink" Target="https://lci-support-doc.s3.amazonaws.com/manuals/curt%20rv%20products/suspension/ccd-0008915.pdf"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1DE2-0AB5-A211-1EED-5FAA960A2B8C}"/>
            </a:ext>
          </a:extLst>
        </p:cNvPr>
        <p:cNvGrpSpPr/>
        <p:nvPr/>
      </p:nvGrpSpPr>
      <p:grpSpPr>
        <a:xfrm>
          <a:off x="0" y="0"/>
          <a:ext cx="0" cy="0"/>
          <a:chOff x="0" y="0"/>
          <a:chExt cx="0" cy="0"/>
        </a:xfrm>
      </p:grpSpPr>
      <p:sp>
        <p:nvSpPr>
          <p:cNvPr id="70" name="TextBox 69">
            <a:extLst>
              <a:ext uri="{FF2B5EF4-FFF2-40B4-BE49-F238E27FC236}">
                <a16:creationId xmlns:a16="http://schemas.microsoft.com/office/drawing/2014/main" id="{0C7067E7-313E-AE59-4C86-39ADD8A93EE5}"/>
              </a:ext>
            </a:extLst>
          </p:cNvPr>
          <p:cNvSpPr txBox="1"/>
          <p:nvPr/>
        </p:nvSpPr>
        <p:spPr>
          <a:xfrm>
            <a:off x="18774" y="546905"/>
            <a:ext cx="1437177" cy="707886"/>
          </a:xfrm>
          <a:prstGeom prst="rect">
            <a:avLst/>
          </a:prstGeom>
          <a:noFill/>
        </p:spPr>
        <p:txBody>
          <a:bodyPr wrap="square" rtlCol="0">
            <a:spAutoFit/>
          </a:bodyPr>
          <a:lstStyle/>
          <a:p>
            <a:pPr algn="ctr"/>
            <a:r>
              <a:rPr lang="en-US" sz="2000" b="1" dirty="0"/>
              <a:t>Rota-Flex™</a:t>
            </a:r>
          </a:p>
          <a:p>
            <a:pPr algn="ctr"/>
            <a:r>
              <a:rPr lang="en-US" sz="2000" b="1" dirty="0"/>
              <a:t>Pin Box</a:t>
            </a:r>
          </a:p>
        </p:txBody>
      </p:sp>
      <p:cxnSp>
        <p:nvCxnSpPr>
          <p:cNvPr id="72" name="Straight Connector 71">
            <a:extLst>
              <a:ext uri="{FF2B5EF4-FFF2-40B4-BE49-F238E27FC236}">
                <a16:creationId xmlns:a16="http://schemas.microsoft.com/office/drawing/2014/main" id="{B278787C-2ED4-267D-5F3D-175B271DC141}"/>
              </a:ext>
            </a:extLst>
          </p:cNvPr>
          <p:cNvCxnSpPr>
            <a:cxnSpLocks/>
          </p:cNvCxnSpPr>
          <p:nvPr/>
        </p:nvCxnSpPr>
        <p:spPr>
          <a:xfrm>
            <a:off x="43865" y="1768149"/>
            <a:ext cx="12124100" cy="12691"/>
          </a:xfrm>
          <a:prstGeom prst="line">
            <a:avLst/>
          </a:prstGeom>
          <a:ln>
            <a:solidFill>
              <a:srgbClr val="00B0F3"/>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BC1C5322-C9A1-1D6F-EA7C-851D5F6916FF}"/>
              </a:ext>
            </a:extLst>
          </p:cNvPr>
          <p:cNvSpPr txBox="1"/>
          <p:nvPr/>
        </p:nvSpPr>
        <p:spPr>
          <a:xfrm>
            <a:off x="3709452" y="1850262"/>
            <a:ext cx="2350661" cy="369332"/>
          </a:xfrm>
          <a:prstGeom prst="rect">
            <a:avLst/>
          </a:prstGeom>
          <a:noFill/>
        </p:spPr>
        <p:txBody>
          <a:bodyPr wrap="square" rtlCol="0">
            <a:spAutoFit/>
          </a:bodyPr>
          <a:lstStyle/>
          <a:p>
            <a:pPr algn="ctr"/>
            <a:r>
              <a:rPr lang="en-US" b="1" dirty="0"/>
              <a:t>Leaf Spring Systems</a:t>
            </a:r>
          </a:p>
        </p:txBody>
      </p:sp>
      <p:sp>
        <p:nvSpPr>
          <p:cNvPr id="79" name="TextBox 78">
            <a:extLst>
              <a:ext uri="{FF2B5EF4-FFF2-40B4-BE49-F238E27FC236}">
                <a16:creationId xmlns:a16="http://schemas.microsoft.com/office/drawing/2014/main" id="{261D4FB4-D0E2-36C4-E820-7281892C344F}"/>
              </a:ext>
            </a:extLst>
          </p:cNvPr>
          <p:cNvSpPr txBox="1"/>
          <p:nvPr/>
        </p:nvSpPr>
        <p:spPr>
          <a:xfrm>
            <a:off x="8984672" y="3754415"/>
            <a:ext cx="3020282" cy="245540"/>
          </a:xfrm>
          <a:prstGeom prst="rect">
            <a:avLst/>
          </a:prstGeom>
          <a:noFill/>
        </p:spPr>
        <p:txBody>
          <a:bodyPr wrap="square">
            <a:spAutoFit/>
          </a:bodyPr>
          <a:lstStyle/>
          <a:p>
            <a:r>
              <a:rPr lang="en-US" sz="1000" dirty="0">
                <a:hlinkClick r:id="rId2"/>
              </a:rPr>
              <a:t>CRE3000 TANDEM INSTALLATION INSTRUCTIONS</a:t>
            </a:r>
            <a:endParaRPr lang="en-US" sz="1000" dirty="0"/>
          </a:p>
        </p:txBody>
      </p:sp>
      <p:cxnSp>
        <p:nvCxnSpPr>
          <p:cNvPr id="88" name="Straight Connector 87">
            <a:extLst>
              <a:ext uri="{FF2B5EF4-FFF2-40B4-BE49-F238E27FC236}">
                <a16:creationId xmlns:a16="http://schemas.microsoft.com/office/drawing/2014/main" id="{C604F8F7-171B-1C13-A60D-4A9EB8930C56}"/>
              </a:ext>
            </a:extLst>
          </p:cNvPr>
          <p:cNvCxnSpPr>
            <a:cxnSpLocks/>
          </p:cNvCxnSpPr>
          <p:nvPr/>
        </p:nvCxnSpPr>
        <p:spPr>
          <a:xfrm flipV="1">
            <a:off x="43865" y="3995117"/>
            <a:ext cx="12124100" cy="21238"/>
          </a:xfrm>
          <a:prstGeom prst="line">
            <a:avLst/>
          </a:prstGeom>
          <a:ln>
            <a:solidFill>
              <a:srgbClr val="00B0F3"/>
            </a:solidFill>
          </a:ln>
        </p:spPr>
        <p:style>
          <a:lnRef idx="1">
            <a:schemeClr val="accent1"/>
          </a:lnRef>
          <a:fillRef idx="0">
            <a:schemeClr val="accent1"/>
          </a:fillRef>
          <a:effectRef idx="0">
            <a:schemeClr val="accent1"/>
          </a:effectRef>
          <a:fontRef idx="minor">
            <a:schemeClr val="tx1"/>
          </a:fontRef>
        </p:style>
      </p:cxnSp>
      <p:pic>
        <p:nvPicPr>
          <p:cNvPr id="90" name="Picture 89" descr="Icon&#10;&#10;Description automatically generated">
            <a:extLst>
              <a:ext uri="{FF2B5EF4-FFF2-40B4-BE49-F238E27FC236}">
                <a16:creationId xmlns:a16="http://schemas.microsoft.com/office/drawing/2014/main" id="{3BB9F6F7-7E26-0CD4-C5D1-9E222F01F53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44776" y="2263935"/>
            <a:ext cx="1515068" cy="1329006"/>
          </a:xfrm>
          <a:prstGeom prst="rect">
            <a:avLst/>
          </a:prstGeom>
        </p:spPr>
      </p:pic>
      <p:grpSp>
        <p:nvGrpSpPr>
          <p:cNvPr id="58" name="Group 57">
            <a:extLst>
              <a:ext uri="{FF2B5EF4-FFF2-40B4-BE49-F238E27FC236}">
                <a16:creationId xmlns:a16="http://schemas.microsoft.com/office/drawing/2014/main" id="{949E5E64-0730-228F-E07B-F273E1A7C2C1}"/>
              </a:ext>
            </a:extLst>
          </p:cNvPr>
          <p:cNvGrpSpPr/>
          <p:nvPr/>
        </p:nvGrpSpPr>
        <p:grpSpPr>
          <a:xfrm>
            <a:off x="1089351" y="784932"/>
            <a:ext cx="1783089" cy="882314"/>
            <a:chOff x="-234293" y="1634539"/>
            <a:chExt cx="2698743" cy="1087759"/>
          </a:xfrm>
        </p:grpSpPr>
        <p:pic>
          <p:nvPicPr>
            <p:cNvPr id="11" name="Picture 10">
              <a:extLst>
                <a:ext uri="{FF2B5EF4-FFF2-40B4-BE49-F238E27FC236}">
                  <a16:creationId xmlns:a16="http://schemas.microsoft.com/office/drawing/2014/main" id="{BDCFFEB2-2DDE-CDD2-3957-4BC6D87E7CD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4293" y="1634539"/>
              <a:ext cx="2698743" cy="1087759"/>
            </a:xfrm>
            <a:prstGeom prst="rect">
              <a:avLst/>
            </a:prstGeom>
          </p:spPr>
        </p:pic>
        <p:cxnSp>
          <p:nvCxnSpPr>
            <p:cNvPr id="38" name="Straight Connector 37">
              <a:extLst>
                <a:ext uri="{FF2B5EF4-FFF2-40B4-BE49-F238E27FC236}">
                  <a16:creationId xmlns:a16="http://schemas.microsoft.com/office/drawing/2014/main" id="{3942C176-131C-A59F-58C5-F5EA77C0F9A8}"/>
                </a:ext>
              </a:extLst>
            </p:cNvPr>
            <p:cNvCxnSpPr/>
            <p:nvPr/>
          </p:nvCxnSpPr>
          <p:spPr>
            <a:xfrm flipH="1" flipV="1">
              <a:off x="272328" y="2094815"/>
              <a:ext cx="120074" cy="196050"/>
            </a:xfrm>
            <a:prstGeom prst="line">
              <a:avLst/>
            </a:prstGeom>
            <a:ln w="15875"/>
          </p:spPr>
          <p:style>
            <a:lnRef idx="1">
              <a:schemeClr val="accent2"/>
            </a:lnRef>
            <a:fillRef idx="0">
              <a:schemeClr val="accent2"/>
            </a:fillRef>
            <a:effectRef idx="0">
              <a:schemeClr val="accent2"/>
            </a:effectRef>
            <a:fontRef idx="minor">
              <a:schemeClr val="tx1"/>
            </a:fontRef>
          </p:style>
        </p:cxnSp>
        <p:pic>
          <p:nvPicPr>
            <p:cNvPr id="47" name="Picture 46" descr="Icon&#10;&#10;Description automatically generated">
              <a:extLst>
                <a:ext uri="{FF2B5EF4-FFF2-40B4-BE49-F238E27FC236}">
                  <a16:creationId xmlns:a16="http://schemas.microsoft.com/office/drawing/2014/main" id="{D6991604-FC7E-1F9D-BC64-6D4230D54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543" y="1940886"/>
              <a:ext cx="197820" cy="235758"/>
            </a:xfrm>
            <a:prstGeom prst="rect">
              <a:avLst/>
            </a:prstGeom>
          </p:spPr>
        </p:pic>
      </p:grpSp>
      <p:sp>
        <p:nvSpPr>
          <p:cNvPr id="68" name="TextBox 67">
            <a:extLst>
              <a:ext uri="{FF2B5EF4-FFF2-40B4-BE49-F238E27FC236}">
                <a16:creationId xmlns:a16="http://schemas.microsoft.com/office/drawing/2014/main" id="{42774EC6-C07A-A618-E1DE-D202FFB72FBA}"/>
              </a:ext>
            </a:extLst>
          </p:cNvPr>
          <p:cNvSpPr txBox="1"/>
          <p:nvPr/>
        </p:nvSpPr>
        <p:spPr>
          <a:xfrm>
            <a:off x="1929073" y="1517814"/>
            <a:ext cx="3085772" cy="246221"/>
          </a:xfrm>
          <a:prstGeom prst="rect">
            <a:avLst/>
          </a:prstGeom>
          <a:noFill/>
        </p:spPr>
        <p:txBody>
          <a:bodyPr wrap="square" rtlCol="0">
            <a:spAutoFit/>
          </a:bodyPr>
          <a:lstStyle/>
          <a:p>
            <a:r>
              <a:rPr lang="en-US" sz="1000" dirty="0">
                <a:hlinkClick r:id="rId6"/>
              </a:rPr>
              <a:t>Rota-Flex™ Pin Box Installation and Owner’s Manual</a:t>
            </a:r>
            <a:endParaRPr lang="en-US" sz="1000" dirty="0"/>
          </a:p>
        </p:txBody>
      </p:sp>
      <p:sp>
        <p:nvSpPr>
          <p:cNvPr id="94" name="TextBox 93">
            <a:extLst>
              <a:ext uri="{FF2B5EF4-FFF2-40B4-BE49-F238E27FC236}">
                <a16:creationId xmlns:a16="http://schemas.microsoft.com/office/drawing/2014/main" id="{AF837F14-A0EC-0C5C-EA80-F13E5035748F}"/>
              </a:ext>
            </a:extLst>
          </p:cNvPr>
          <p:cNvSpPr txBox="1"/>
          <p:nvPr/>
        </p:nvSpPr>
        <p:spPr>
          <a:xfrm>
            <a:off x="2984556" y="888459"/>
            <a:ext cx="1900227" cy="623248"/>
          </a:xfrm>
          <a:prstGeom prst="rect">
            <a:avLst/>
          </a:prstGeom>
          <a:solidFill>
            <a:schemeClr val="bg1">
              <a:lumMod val="85000"/>
            </a:schemeClr>
          </a:solidFill>
        </p:spPr>
        <p:txBody>
          <a:bodyPr wrap="square" rtlCol="0">
            <a:spAutoFit/>
          </a:bodyPr>
          <a:lstStyle/>
          <a:p>
            <a:pPr marL="741363" indent="-741363"/>
            <a:r>
              <a:rPr lang="en-US" sz="1150" b="1" dirty="0"/>
              <a:t>A: </a:t>
            </a:r>
            <a:r>
              <a:rPr lang="en-US" sz="1150" dirty="0"/>
              <a:t>135 ft-lb (15/16” socket, 15/16” wrench)  </a:t>
            </a:r>
          </a:p>
          <a:p>
            <a:r>
              <a:rPr lang="en-US" sz="1150" b="1" dirty="0"/>
              <a:t>B: </a:t>
            </a:r>
            <a:r>
              <a:rPr lang="en-US" sz="1150" dirty="0"/>
              <a:t>80 ft-lb (3/4” socket)</a:t>
            </a:r>
          </a:p>
        </p:txBody>
      </p:sp>
      <p:sp>
        <p:nvSpPr>
          <p:cNvPr id="97" name="TextBox 96">
            <a:extLst>
              <a:ext uri="{FF2B5EF4-FFF2-40B4-BE49-F238E27FC236}">
                <a16:creationId xmlns:a16="http://schemas.microsoft.com/office/drawing/2014/main" id="{3E0B79E8-05F3-7FD6-EB28-2CB52002DC95}"/>
              </a:ext>
            </a:extLst>
          </p:cNvPr>
          <p:cNvSpPr txBox="1"/>
          <p:nvPr/>
        </p:nvSpPr>
        <p:spPr>
          <a:xfrm>
            <a:off x="543182" y="1893914"/>
            <a:ext cx="2531214" cy="369332"/>
          </a:xfrm>
          <a:prstGeom prst="rect">
            <a:avLst/>
          </a:prstGeom>
          <a:noFill/>
        </p:spPr>
        <p:txBody>
          <a:bodyPr wrap="square" rtlCol="0">
            <a:spAutoFit/>
          </a:bodyPr>
          <a:lstStyle/>
          <a:p>
            <a:pPr algn="ctr"/>
            <a:r>
              <a:rPr lang="en-US" b="1" dirty="0"/>
              <a:t>Wheel Lug Nuts</a:t>
            </a:r>
          </a:p>
        </p:txBody>
      </p:sp>
      <p:sp>
        <p:nvSpPr>
          <p:cNvPr id="98" name="TextBox 97">
            <a:extLst>
              <a:ext uri="{FF2B5EF4-FFF2-40B4-BE49-F238E27FC236}">
                <a16:creationId xmlns:a16="http://schemas.microsoft.com/office/drawing/2014/main" id="{9F072608-B94B-08AE-080F-EEC29CA49B37}"/>
              </a:ext>
            </a:extLst>
          </p:cNvPr>
          <p:cNvSpPr txBox="1"/>
          <p:nvPr/>
        </p:nvSpPr>
        <p:spPr>
          <a:xfrm>
            <a:off x="417391" y="3650009"/>
            <a:ext cx="2954531" cy="276999"/>
          </a:xfrm>
          <a:prstGeom prst="rect">
            <a:avLst/>
          </a:prstGeom>
          <a:solidFill>
            <a:schemeClr val="bg1">
              <a:lumMod val="85000"/>
            </a:schemeClr>
          </a:solidFill>
        </p:spPr>
        <p:txBody>
          <a:bodyPr wrap="square" rtlCol="0">
            <a:spAutoFit/>
          </a:bodyPr>
          <a:lstStyle/>
          <a:p>
            <a:r>
              <a:rPr lang="en-US" sz="1200" dirty="0"/>
              <a:t>120 ft-lb (3/4” socket) - See torque pattern </a:t>
            </a:r>
          </a:p>
        </p:txBody>
      </p:sp>
      <p:sp>
        <p:nvSpPr>
          <p:cNvPr id="127" name="TextBox 126">
            <a:extLst>
              <a:ext uri="{FF2B5EF4-FFF2-40B4-BE49-F238E27FC236}">
                <a16:creationId xmlns:a16="http://schemas.microsoft.com/office/drawing/2014/main" id="{6CB8EC0C-24EA-6D67-0F77-B9C2FC2317A9}"/>
              </a:ext>
            </a:extLst>
          </p:cNvPr>
          <p:cNvSpPr txBox="1"/>
          <p:nvPr/>
        </p:nvSpPr>
        <p:spPr>
          <a:xfrm>
            <a:off x="456639" y="6045767"/>
            <a:ext cx="3062001" cy="246221"/>
          </a:xfrm>
          <a:prstGeom prst="rect">
            <a:avLst/>
          </a:prstGeom>
          <a:noFill/>
        </p:spPr>
        <p:txBody>
          <a:bodyPr wrap="square" rtlCol="0">
            <a:spAutoFit/>
          </a:bodyPr>
          <a:lstStyle/>
          <a:p>
            <a:r>
              <a:rPr lang="en-US" sz="1000" dirty="0">
                <a:hlinkClick r:id="rId7"/>
              </a:rPr>
              <a:t>Lippert Hydraulic Jack Mounting Bolt Specification</a:t>
            </a:r>
            <a:endParaRPr lang="en-US" sz="1000" dirty="0"/>
          </a:p>
        </p:txBody>
      </p:sp>
      <p:sp>
        <p:nvSpPr>
          <p:cNvPr id="129" name="TextBox 128">
            <a:extLst>
              <a:ext uri="{FF2B5EF4-FFF2-40B4-BE49-F238E27FC236}">
                <a16:creationId xmlns:a16="http://schemas.microsoft.com/office/drawing/2014/main" id="{3E00C013-0EDE-97CC-567C-D75884BE3B35}"/>
              </a:ext>
            </a:extLst>
          </p:cNvPr>
          <p:cNvSpPr txBox="1"/>
          <p:nvPr/>
        </p:nvSpPr>
        <p:spPr>
          <a:xfrm>
            <a:off x="705705" y="4555356"/>
            <a:ext cx="2908613" cy="1200329"/>
          </a:xfrm>
          <a:prstGeom prst="rect">
            <a:avLst/>
          </a:prstGeom>
          <a:solidFill>
            <a:schemeClr val="bg1">
              <a:lumMod val="85000"/>
            </a:schemeClr>
          </a:solidFill>
        </p:spPr>
        <p:txBody>
          <a:bodyPr wrap="square" lIns="91440" rIns="45720" rtlCol="0">
            <a:spAutoFit/>
          </a:bodyPr>
          <a:lstStyle/>
          <a:p>
            <a:pPr marL="117475" indent="-117475"/>
            <a:r>
              <a:rPr lang="en-US" sz="1200" b="1" u="sng" dirty="0"/>
              <a:t>Fifth Wheel: </a:t>
            </a:r>
            <a:r>
              <a:rPr lang="en-US" sz="1200" dirty="0"/>
              <a:t>90 ft-lb (3/4” socket, 3/4” wrench) (1/2-20 Grade 8 Bolts )</a:t>
            </a:r>
          </a:p>
          <a:p>
            <a:r>
              <a:rPr lang="en-US" sz="1200" b="1" u="sng" dirty="0"/>
              <a:t>Travel Trailers:</a:t>
            </a:r>
          </a:p>
          <a:p>
            <a:pPr marL="117475" lvl="1"/>
            <a:r>
              <a:rPr lang="en-US" sz="1200" dirty="0"/>
              <a:t>Tongue Jack: 30 ft-lb (BAL 5.3LS)</a:t>
            </a:r>
          </a:p>
          <a:p>
            <a:pPr marL="117475" lvl="1"/>
            <a:r>
              <a:rPr lang="en-US" sz="1200" dirty="0"/>
              <a:t>Rear Leveling Jacks: 90 ft-lb (BAL 5.3LS)</a:t>
            </a:r>
          </a:p>
          <a:p>
            <a:pPr marL="111125" lvl="1"/>
            <a:r>
              <a:rPr lang="en-US" sz="1200" dirty="0"/>
              <a:t>Stabilizer Jacks: 30 ft-lb </a:t>
            </a:r>
          </a:p>
        </p:txBody>
      </p:sp>
      <p:sp>
        <p:nvSpPr>
          <p:cNvPr id="132" name="TextBox 131">
            <a:extLst>
              <a:ext uri="{FF2B5EF4-FFF2-40B4-BE49-F238E27FC236}">
                <a16:creationId xmlns:a16="http://schemas.microsoft.com/office/drawing/2014/main" id="{18899198-75DD-3CD0-01BD-FE5A1D622F0B}"/>
              </a:ext>
            </a:extLst>
          </p:cNvPr>
          <p:cNvSpPr txBox="1"/>
          <p:nvPr/>
        </p:nvSpPr>
        <p:spPr>
          <a:xfrm>
            <a:off x="107211" y="4095838"/>
            <a:ext cx="3338637" cy="369332"/>
          </a:xfrm>
          <a:prstGeom prst="rect">
            <a:avLst/>
          </a:prstGeom>
          <a:noFill/>
        </p:spPr>
        <p:txBody>
          <a:bodyPr wrap="square" rtlCol="0">
            <a:spAutoFit/>
          </a:bodyPr>
          <a:lstStyle/>
          <a:p>
            <a:pPr algn="ctr"/>
            <a:r>
              <a:rPr lang="en-US" b="1" dirty="0"/>
              <a:t>Jacks &amp; Stabilizers:</a:t>
            </a:r>
          </a:p>
        </p:txBody>
      </p:sp>
      <p:sp>
        <p:nvSpPr>
          <p:cNvPr id="135" name="TextBox 134">
            <a:extLst>
              <a:ext uri="{FF2B5EF4-FFF2-40B4-BE49-F238E27FC236}">
                <a16:creationId xmlns:a16="http://schemas.microsoft.com/office/drawing/2014/main" id="{5C48DC7E-FD2E-0158-B4BC-29FF24206348}"/>
              </a:ext>
            </a:extLst>
          </p:cNvPr>
          <p:cNvSpPr txBox="1"/>
          <p:nvPr/>
        </p:nvSpPr>
        <p:spPr>
          <a:xfrm>
            <a:off x="6224722" y="3741029"/>
            <a:ext cx="2380914" cy="246221"/>
          </a:xfrm>
          <a:prstGeom prst="rect">
            <a:avLst/>
          </a:prstGeom>
          <a:noFill/>
        </p:spPr>
        <p:txBody>
          <a:bodyPr wrap="square" rtlCol="0">
            <a:spAutoFit/>
          </a:bodyPr>
          <a:lstStyle/>
          <a:p>
            <a:r>
              <a:rPr lang="en-US" sz="1000" dirty="0">
                <a:hlinkClick r:id="rId8"/>
              </a:rPr>
              <a:t>Dexter Operation &amp; Service manual</a:t>
            </a:r>
            <a:endParaRPr lang="en-US" sz="1000" dirty="0"/>
          </a:p>
        </p:txBody>
      </p:sp>
      <p:sp>
        <p:nvSpPr>
          <p:cNvPr id="66" name="Rectangle 65">
            <a:extLst>
              <a:ext uri="{FF2B5EF4-FFF2-40B4-BE49-F238E27FC236}">
                <a16:creationId xmlns:a16="http://schemas.microsoft.com/office/drawing/2014/main" id="{7BB5B902-161C-1B78-4DB6-49D9EA4CB5DC}"/>
              </a:ext>
            </a:extLst>
          </p:cNvPr>
          <p:cNvSpPr/>
          <p:nvPr/>
        </p:nvSpPr>
        <p:spPr>
          <a:xfrm>
            <a:off x="71434" y="78264"/>
            <a:ext cx="12023804" cy="476494"/>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AECD0D61-50B0-360B-A83D-995CAF4713AC}"/>
              </a:ext>
            </a:extLst>
          </p:cNvPr>
          <p:cNvSpPr txBox="1"/>
          <p:nvPr/>
        </p:nvSpPr>
        <p:spPr>
          <a:xfrm>
            <a:off x="2033351" y="106803"/>
            <a:ext cx="8314737" cy="461665"/>
          </a:xfrm>
          <a:prstGeom prst="rect">
            <a:avLst/>
          </a:prstGeom>
          <a:noFill/>
        </p:spPr>
        <p:txBody>
          <a:bodyPr wrap="square" rtlCol="0">
            <a:spAutoFit/>
          </a:bodyPr>
          <a:lstStyle/>
          <a:p>
            <a:pPr algn="ctr"/>
            <a:r>
              <a:rPr lang="en-US" sz="2400" b="1" dirty="0">
                <a:solidFill>
                  <a:schemeClr val="bg1">
                    <a:lumMod val="95000"/>
                  </a:schemeClr>
                </a:solidFill>
              </a:rPr>
              <a:t>Quick Reference Torque Guide</a:t>
            </a:r>
          </a:p>
        </p:txBody>
      </p:sp>
      <p:cxnSp>
        <p:nvCxnSpPr>
          <p:cNvPr id="139" name="Straight Connector 138">
            <a:extLst>
              <a:ext uri="{FF2B5EF4-FFF2-40B4-BE49-F238E27FC236}">
                <a16:creationId xmlns:a16="http://schemas.microsoft.com/office/drawing/2014/main" id="{33C6B955-95AE-2DF8-7898-6C2783EC12C7}"/>
              </a:ext>
            </a:extLst>
          </p:cNvPr>
          <p:cNvCxnSpPr>
            <a:cxnSpLocks/>
          </p:cNvCxnSpPr>
          <p:nvPr/>
        </p:nvCxnSpPr>
        <p:spPr>
          <a:xfrm>
            <a:off x="210044" y="535955"/>
            <a:ext cx="1622449" cy="0"/>
          </a:xfrm>
          <a:prstGeom prst="line">
            <a:avLst/>
          </a:prstGeom>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D6B37497-FBD5-210A-EF84-5E0C8FC508D3}"/>
              </a:ext>
            </a:extLst>
          </p:cNvPr>
          <p:cNvSpPr/>
          <p:nvPr/>
        </p:nvSpPr>
        <p:spPr>
          <a:xfrm>
            <a:off x="24035" y="20500"/>
            <a:ext cx="12143930" cy="6812847"/>
          </a:xfrm>
          <a:prstGeom prst="rect">
            <a:avLst/>
          </a:prstGeom>
          <a:noFill/>
          <a:ln w="444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a:extLst>
              <a:ext uri="{FF2B5EF4-FFF2-40B4-BE49-F238E27FC236}">
                <a16:creationId xmlns:a16="http://schemas.microsoft.com/office/drawing/2014/main" id="{9311DF2F-4AAE-E5AD-E82D-EBF55925D4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796" y="188063"/>
            <a:ext cx="1746945" cy="232926"/>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520200F9-5829-8D79-AA73-446B342B8881}"/>
              </a:ext>
            </a:extLst>
          </p:cNvPr>
          <p:cNvSpPr txBox="1"/>
          <p:nvPr/>
        </p:nvSpPr>
        <p:spPr>
          <a:xfrm>
            <a:off x="8445688" y="623361"/>
            <a:ext cx="3615728" cy="977191"/>
          </a:xfrm>
          <a:prstGeom prst="rect">
            <a:avLst/>
          </a:prstGeom>
          <a:solidFill>
            <a:schemeClr val="bg1">
              <a:lumMod val="85000"/>
            </a:schemeClr>
          </a:solidFill>
        </p:spPr>
        <p:txBody>
          <a:bodyPr wrap="square" rtlCol="0">
            <a:spAutoFit/>
          </a:bodyPr>
          <a:lstStyle/>
          <a:p>
            <a:r>
              <a:rPr lang="en-US" sz="1150" b="1" dirty="0"/>
              <a:t>A:</a:t>
            </a:r>
            <a:r>
              <a:rPr lang="en-US" sz="1150" dirty="0"/>
              <a:t> 70 ft-lb (3/4” socket on bolt, 7/8” wrench) </a:t>
            </a:r>
          </a:p>
          <a:p>
            <a:r>
              <a:rPr lang="en-US" sz="1150" b="1" dirty="0"/>
              <a:t>B:</a:t>
            </a:r>
            <a:r>
              <a:rPr lang="en-US" sz="1150" dirty="0"/>
              <a:t> 75 ft-lb (3/4” socket)</a:t>
            </a:r>
          </a:p>
          <a:p>
            <a:r>
              <a:rPr lang="en-US" sz="1150" b="1" dirty="0"/>
              <a:t>C:</a:t>
            </a:r>
            <a:r>
              <a:rPr lang="en-US" sz="1150" dirty="0"/>
              <a:t> 120 ft-lb (3/4” socket)</a:t>
            </a:r>
          </a:p>
          <a:p>
            <a:r>
              <a:rPr lang="en-US" sz="1150" b="1" dirty="0"/>
              <a:t>D:</a:t>
            </a:r>
            <a:r>
              <a:rPr lang="en-US" sz="1150" dirty="0"/>
              <a:t> 120 ft-lb (15/16” socket on bolt, 15/16” wrench)</a:t>
            </a:r>
          </a:p>
          <a:p>
            <a:r>
              <a:rPr lang="en-US" sz="1150" dirty="0"/>
              <a:t>Lippert requirement: Torque wrench on bolt head only.</a:t>
            </a:r>
          </a:p>
        </p:txBody>
      </p:sp>
      <p:pic>
        <p:nvPicPr>
          <p:cNvPr id="27" name="Picture 26">
            <a:extLst>
              <a:ext uri="{FF2B5EF4-FFF2-40B4-BE49-F238E27FC236}">
                <a16:creationId xmlns:a16="http://schemas.microsoft.com/office/drawing/2014/main" id="{4BC7CD36-17D6-778C-BA63-DC2DD6CD74E6}"/>
              </a:ext>
            </a:extLst>
          </p:cNvPr>
          <p:cNvPicPr>
            <a:picLocks noChangeAspect="1"/>
          </p:cNvPicPr>
          <p:nvPr/>
        </p:nvPicPr>
        <p:blipFill>
          <a:blip r:embed="rId10"/>
          <a:stretch>
            <a:fillRect/>
          </a:stretch>
        </p:blipFill>
        <p:spPr>
          <a:xfrm>
            <a:off x="6006402" y="1814236"/>
            <a:ext cx="5759437" cy="1926793"/>
          </a:xfrm>
          <a:prstGeom prst="rect">
            <a:avLst/>
          </a:prstGeom>
        </p:spPr>
      </p:pic>
      <p:pic>
        <p:nvPicPr>
          <p:cNvPr id="13" name="Picture 12">
            <a:extLst>
              <a:ext uri="{FF2B5EF4-FFF2-40B4-BE49-F238E27FC236}">
                <a16:creationId xmlns:a16="http://schemas.microsoft.com/office/drawing/2014/main" id="{B3CF55BD-52CA-F6D7-A982-A0B0B6740339}"/>
              </a:ext>
            </a:extLst>
          </p:cNvPr>
          <p:cNvPicPr>
            <a:picLocks noChangeAspect="1"/>
          </p:cNvPicPr>
          <p:nvPr/>
        </p:nvPicPr>
        <p:blipFill>
          <a:blip r:embed="rId11"/>
          <a:stretch>
            <a:fillRect/>
          </a:stretch>
        </p:blipFill>
        <p:spPr>
          <a:xfrm>
            <a:off x="6048957" y="581549"/>
            <a:ext cx="2375762" cy="1128733"/>
          </a:xfrm>
          <a:prstGeom prst="rect">
            <a:avLst/>
          </a:prstGeom>
        </p:spPr>
      </p:pic>
      <p:cxnSp>
        <p:nvCxnSpPr>
          <p:cNvPr id="15" name="Straight Connector 14">
            <a:extLst>
              <a:ext uri="{FF2B5EF4-FFF2-40B4-BE49-F238E27FC236}">
                <a16:creationId xmlns:a16="http://schemas.microsoft.com/office/drawing/2014/main" id="{015A7718-7FBA-743B-B0A5-EE2ED6FE1A95}"/>
              </a:ext>
            </a:extLst>
          </p:cNvPr>
          <p:cNvCxnSpPr>
            <a:cxnSpLocks/>
          </p:cNvCxnSpPr>
          <p:nvPr/>
        </p:nvCxnSpPr>
        <p:spPr>
          <a:xfrm flipH="1">
            <a:off x="3698106" y="1769796"/>
            <a:ext cx="14019" cy="4602304"/>
          </a:xfrm>
          <a:prstGeom prst="line">
            <a:avLst/>
          </a:prstGeom>
          <a:ln>
            <a:solidFill>
              <a:srgbClr val="00B0F3"/>
            </a:solidFill>
          </a:ln>
        </p:spPr>
        <p:style>
          <a:lnRef idx="1">
            <a:schemeClr val="accent1"/>
          </a:lnRef>
          <a:fillRef idx="0">
            <a:schemeClr val="accent1"/>
          </a:fillRef>
          <a:effectRef idx="0">
            <a:schemeClr val="accent1"/>
          </a:effectRef>
          <a:fontRef idx="minor">
            <a:schemeClr val="tx1"/>
          </a:fontRef>
        </p:style>
      </p:cxnSp>
      <p:pic>
        <p:nvPicPr>
          <p:cNvPr id="19" name="Picture 18" descr="A pair of black metal supports&#10;&#10;Description automatically generated">
            <a:extLst>
              <a:ext uri="{FF2B5EF4-FFF2-40B4-BE49-F238E27FC236}">
                <a16:creationId xmlns:a16="http://schemas.microsoft.com/office/drawing/2014/main" id="{EE99D89B-0704-BC02-F7D0-4F7D51E09649}"/>
              </a:ext>
            </a:extLst>
          </p:cNvPr>
          <p:cNvPicPr>
            <a:picLocks noChangeAspect="1"/>
          </p:cNvPicPr>
          <p:nvPr/>
        </p:nvPicPr>
        <p:blipFill>
          <a:blip r:embed="rId12" cstate="print">
            <a:extLst>
              <a:ext uri="{28A0092B-C50C-407E-A947-70E740481C1C}">
                <a14:useLocalDpi xmlns:a14="http://schemas.microsoft.com/office/drawing/2010/main" val="0"/>
              </a:ext>
            </a:extLst>
          </a:blip>
          <a:srcRect r="46825"/>
          <a:stretch/>
        </p:blipFill>
        <p:spPr bwMode="auto">
          <a:xfrm>
            <a:off x="79257" y="4378983"/>
            <a:ext cx="585599" cy="1541870"/>
          </a:xfrm>
          <a:prstGeom prst="rect">
            <a:avLst/>
          </a:prstGeom>
          <a:noFill/>
          <a:ln>
            <a:noFill/>
          </a:ln>
        </p:spPr>
      </p:pic>
      <p:pic>
        <p:nvPicPr>
          <p:cNvPr id="31" name="Picture 30" descr="A close-up of a shock absorber&#10;&#10;Description automatically generated">
            <a:extLst>
              <a:ext uri="{FF2B5EF4-FFF2-40B4-BE49-F238E27FC236}">
                <a16:creationId xmlns:a16="http://schemas.microsoft.com/office/drawing/2014/main" id="{79F93DF1-7CDC-9F07-9DBE-EC257B50DB9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24902" y="4115159"/>
            <a:ext cx="1901491" cy="1351927"/>
          </a:xfrm>
          <a:prstGeom prst="rect">
            <a:avLst/>
          </a:prstGeom>
        </p:spPr>
      </p:pic>
      <p:pic>
        <p:nvPicPr>
          <p:cNvPr id="33" name="Picture 32" descr="Close-up of a machine&#10;&#10;Description automatically generated">
            <a:extLst>
              <a:ext uri="{FF2B5EF4-FFF2-40B4-BE49-F238E27FC236}">
                <a16:creationId xmlns:a16="http://schemas.microsoft.com/office/drawing/2014/main" id="{D67D3CA4-9079-10A0-523E-E172F716956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05953" y="4128182"/>
            <a:ext cx="1901491" cy="1347659"/>
          </a:xfrm>
          <a:prstGeom prst="rect">
            <a:avLst/>
          </a:prstGeom>
        </p:spPr>
      </p:pic>
      <p:sp>
        <p:nvSpPr>
          <p:cNvPr id="2" name="TextBox 1">
            <a:extLst>
              <a:ext uri="{FF2B5EF4-FFF2-40B4-BE49-F238E27FC236}">
                <a16:creationId xmlns:a16="http://schemas.microsoft.com/office/drawing/2014/main" id="{44BC1E2D-291D-B4F0-3B2D-E8721255DE09}"/>
              </a:ext>
            </a:extLst>
          </p:cNvPr>
          <p:cNvSpPr txBox="1"/>
          <p:nvPr/>
        </p:nvSpPr>
        <p:spPr>
          <a:xfrm>
            <a:off x="10349352" y="125360"/>
            <a:ext cx="1744623" cy="369332"/>
          </a:xfrm>
          <a:prstGeom prst="rect">
            <a:avLst/>
          </a:prstGeom>
          <a:noFill/>
        </p:spPr>
        <p:txBody>
          <a:bodyPr wrap="square" rtlCol="0">
            <a:spAutoFit/>
          </a:bodyPr>
          <a:lstStyle/>
          <a:p>
            <a:pPr algn="ctr"/>
            <a:r>
              <a:rPr lang="en-US" b="1" dirty="0">
                <a:solidFill>
                  <a:schemeClr val="bg1">
                    <a:lumMod val="95000"/>
                  </a:schemeClr>
                </a:solidFill>
              </a:rPr>
              <a:t>Rev: 3/10/2025</a:t>
            </a:r>
          </a:p>
        </p:txBody>
      </p:sp>
      <p:cxnSp>
        <p:nvCxnSpPr>
          <p:cNvPr id="4" name="Straight Connector 3">
            <a:extLst>
              <a:ext uri="{FF2B5EF4-FFF2-40B4-BE49-F238E27FC236}">
                <a16:creationId xmlns:a16="http://schemas.microsoft.com/office/drawing/2014/main" id="{C1B05512-66AF-6483-DA25-453AC51F4D13}"/>
              </a:ext>
            </a:extLst>
          </p:cNvPr>
          <p:cNvCxnSpPr>
            <a:cxnSpLocks/>
          </p:cNvCxnSpPr>
          <p:nvPr/>
        </p:nvCxnSpPr>
        <p:spPr>
          <a:xfrm>
            <a:off x="4997270" y="554758"/>
            <a:ext cx="0" cy="1215038"/>
          </a:xfrm>
          <a:prstGeom prst="line">
            <a:avLst/>
          </a:prstGeom>
          <a:ln>
            <a:solidFill>
              <a:srgbClr val="00B0F3"/>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4426455-ED29-48D0-796D-453F10465A09}"/>
              </a:ext>
            </a:extLst>
          </p:cNvPr>
          <p:cNvSpPr txBox="1"/>
          <p:nvPr/>
        </p:nvSpPr>
        <p:spPr>
          <a:xfrm>
            <a:off x="6269487" y="5527029"/>
            <a:ext cx="5735467" cy="800219"/>
          </a:xfrm>
          <a:prstGeom prst="rect">
            <a:avLst/>
          </a:prstGeom>
          <a:solidFill>
            <a:schemeClr val="bg1">
              <a:lumMod val="85000"/>
            </a:schemeClr>
          </a:solidFill>
        </p:spPr>
        <p:txBody>
          <a:bodyPr wrap="square" rIns="0" rtlCol="0">
            <a:spAutoFit/>
          </a:bodyPr>
          <a:lstStyle/>
          <a:p>
            <a:r>
              <a:rPr lang="en-US" sz="1150" b="1" dirty="0"/>
              <a:t>A:</a:t>
            </a:r>
            <a:r>
              <a:rPr lang="en-US" sz="1150" dirty="0"/>
              <a:t> Shock mtg bolts: 30 ft-lb (9/16” socket) </a:t>
            </a:r>
          </a:p>
          <a:p>
            <a:r>
              <a:rPr lang="en-US" sz="1150" b="1" dirty="0"/>
              <a:t>B:</a:t>
            </a:r>
            <a:r>
              <a:rPr lang="en-US" sz="1150" dirty="0"/>
              <a:t> Trailing Arm Bolt: 200 ft-lb (15/16” socket on bolt, 15/16” wrench)</a:t>
            </a:r>
            <a:endParaRPr lang="en-US" sz="1150" dirty="0">
              <a:solidFill>
                <a:srgbClr val="FF0000"/>
              </a:solidFill>
            </a:endParaRPr>
          </a:p>
          <a:p>
            <a:r>
              <a:rPr lang="en-US" sz="1150" b="1" dirty="0"/>
              <a:t>C:</a:t>
            </a:r>
            <a:r>
              <a:rPr lang="en-US" sz="1150" dirty="0"/>
              <a:t> Track Bar Bolt: 80 ft-lb (3/4” socket on bolt, 3/4” wrench)</a:t>
            </a:r>
          </a:p>
          <a:p>
            <a:r>
              <a:rPr lang="en-US" sz="1150" b="1" dirty="0"/>
              <a:t>D:</a:t>
            </a:r>
            <a:r>
              <a:rPr lang="en-US" sz="1150" dirty="0"/>
              <a:t> Bump Stop Nut: Tight against metal (5/8” socket)</a:t>
            </a:r>
          </a:p>
        </p:txBody>
      </p:sp>
      <p:cxnSp>
        <p:nvCxnSpPr>
          <p:cNvPr id="6" name="Straight Connector 5">
            <a:extLst>
              <a:ext uri="{FF2B5EF4-FFF2-40B4-BE49-F238E27FC236}">
                <a16:creationId xmlns:a16="http://schemas.microsoft.com/office/drawing/2014/main" id="{37F07691-54B9-6F6B-23A7-EB261896EA53}"/>
              </a:ext>
            </a:extLst>
          </p:cNvPr>
          <p:cNvCxnSpPr>
            <a:cxnSpLocks/>
          </p:cNvCxnSpPr>
          <p:nvPr/>
        </p:nvCxnSpPr>
        <p:spPr>
          <a:xfrm flipH="1">
            <a:off x="8366354" y="4579772"/>
            <a:ext cx="356192" cy="145037"/>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7179B04-73E2-C008-9573-94C97FB33826}"/>
              </a:ext>
            </a:extLst>
          </p:cNvPr>
          <p:cNvSpPr txBox="1"/>
          <p:nvPr/>
        </p:nvSpPr>
        <p:spPr>
          <a:xfrm>
            <a:off x="6559551" y="5314902"/>
            <a:ext cx="130702" cy="141577"/>
          </a:xfrm>
          <a:prstGeom prst="ellipse">
            <a:avLst/>
          </a:prstGeom>
        </p:spPr>
        <p:style>
          <a:lnRef idx="2">
            <a:schemeClr val="dk1">
              <a:shade val="15000"/>
            </a:schemeClr>
          </a:lnRef>
          <a:fillRef idx="1">
            <a:schemeClr val="dk1"/>
          </a:fillRef>
          <a:effectRef idx="0">
            <a:schemeClr val="dk1"/>
          </a:effectRef>
          <a:fontRef idx="minor">
            <a:schemeClr val="lt1"/>
          </a:fontRef>
        </p:style>
        <p:txBody>
          <a:bodyPr wrap="none" lIns="0" tIns="0" rIns="0" bIns="0" rtlCol="0" anchor="ctr" anchorCtr="0">
            <a:noAutofit/>
          </a:bodyPr>
          <a:lstStyle/>
          <a:p>
            <a:pPr algn="ctr"/>
            <a:r>
              <a:rPr lang="en-US" sz="900" b="1" dirty="0">
                <a:solidFill>
                  <a:schemeClr val="bg1"/>
                </a:solidFill>
                <a:highlight>
                  <a:srgbClr val="000000"/>
                </a:highlight>
              </a:rPr>
              <a:t>A</a:t>
            </a:r>
          </a:p>
        </p:txBody>
      </p:sp>
      <p:cxnSp>
        <p:nvCxnSpPr>
          <p:cNvPr id="12" name="Straight Connector 11">
            <a:extLst>
              <a:ext uri="{FF2B5EF4-FFF2-40B4-BE49-F238E27FC236}">
                <a16:creationId xmlns:a16="http://schemas.microsoft.com/office/drawing/2014/main" id="{6B961CB2-D607-64B7-6EF9-5906C0A5BC71}"/>
              </a:ext>
            </a:extLst>
          </p:cNvPr>
          <p:cNvCxnSpPr>
            <a:cxnSpLocks/>
          </p:cNvCxnSpPr>
          <p:nvPr/>
        </p:nvCxnSpPr>
        <p:spPr>
          <a:xfrm flipH="1">
            <a:off x="6690253" y="5231425"/>
            <a:ext cx="213250" cy="113685"/>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C41B3C23-7B41-68D9-57A2-1DBA68A1098F}"/>
              </a:ext>
            </a:extLst>
          </p:cNvPr>
          <p:cNvSpPr txBox="1"/>
          <p:nvPr/>
        </p:nvSpPr>
        <p:spPr>
          <a:xfrm>
            <a:off x="8729019" y="4479619"/>
            <a:ext cx="130702" cy="141577"/>
          </a:xfrm>
          <a:prstGeom prst="ellipse">
            <a:avLst/>
          </a:prstGeom>
        </p:spPr>
        <p:style>
          <a:lnRef idx="2">
            <a:schemeClr val="dk1">
              <a:shade val="15000"/>
            </a:schemeClr>
          </a:lnRef>
          <a:fillRef idx="1">
            <a:schemeClr val="dk1"/>
          </a:fillRef>
          <a:effectRef idx="0">
            <a:schemeClr val="dk1"/>
          </a:effectRef>
          <a:fontRef idx="minor">
            <a:schemeClr val="lt1"/>
          </a:fontRef>
        </p:style>
        <p:txBody>
          <a:bodyPr wrap="none" lIns="0" tIns="0" rIns="0" bIns="0" rtlCol="0" anchor="ctr" anchorCtr="0">
            <a:noAutofit/>
          </a:bodyPr>
          <a:lstStyle/>
          <a:p>
            <a:pPr algn="ctr"/>
            <a:r>
              <a:rPr lang="en-US" sz="900" b="1" dirty="0">
                <a:solidFill>
                  <a:schemeClr val="bg1"/>
                </a:solidFill>
                <a:highlight>
                  <a:srgbClr val="000000"/>
                </a:highlight>
              </a:rPr>
              <a:t>B</a:t>
            </a:r>
          </a:p>
        </p:txBody>
      </p:sp>
      <p:sp>
        <p:nvSpPr>
          <p:cNvPr id="18" name="TextBox 17">
            <a:extLst>
              <a:ext uri="{FF2B5EF4-FFF2-40B4-BE49-F238E27FC236}">
                <a16:creationId xmlns:a16="http://schemas.microsoft.com/office/drawing/2014/main" id="{A312B0F4-7FEA-E443-634D-F6E151A063CA}"/>
              </a:ext>
            </a:extLst>
          </p:cNvPr>
          <p:cNvSpPr txBox="1"/>
          <p:nvPr/>
        </p:nvSpPr>
        <p:spPr>
          <a:xfrm>
            <a:off x="8445688" y="5211760"/>
            <a:ext cx="130702" cy="141577"/>
          </a:xfrm>
          <a:prstGeom prst="ellipse">
            <a:avLst/>
          </a:prstGeom>
        </p:spPr>
        <p:style>
          <a:lnRef idx="2">
            <a:schemeClr val="dk1">
              <a:shade val="15000"/>
            </a:schemeClr>
          </a:lnRef>
          <a:fillRef idx="1">
            <a:schemeClr val="dk1"/>
          </a:fillRef>
          <a:effectRef idx="0">
            <a:schemeClr val="dk1"/>
          </a:effectRef>
          <a:fontRef idx="minor">
            <a:schemeClr val="lt1"/>
          </a:fontRef>
        </p:style>
        <p:txBody>
          <a:bodyPr wrap="none" lIns="0" tIns="0" rIns="0" bIns="0" rtlCol="0" anchor="ctr" anchorCtr="0">
            <a:noAutofit/>
          </a:bodyPr>
          <a:lstStyle/>
          <a:p>
            <a:pPr algn="ctr"/>
            <a:r>
              <a:rPr lang="en-US" sz="900" b="1" dirty="0">
                <a:solidFill>
                  <a:schemeClr val="bg1"/>
                </a:solidFill>
                <a:highlight>
                  <a:srgbClr val="000000"/>
                </a:highlight>
              </a:rPr>
              <a:t>C</a:t>
            </a:r>
          </a:p>
        </p:txBody>
      </p:sp>
      <p:sp>
        <p:nvSpPr>
          <p:cNvPr id="20" name="TextBox 19">
            <a:extLst>
              <a:ext uri="{FF2B5EF4-FFF2-40B4-BE49-F238E27FC236}">
                <a16:creationId xmlns:a16="http://schemas.microsoft.com/office/drawing/2014/main" id="{96E45F13-059B-DBEB-46BD-CE3C22174048}"/>
              </a:ext>
            </a:extLst>
          </p:cNvPr>
          <p:cNvSpPr txBox="1"/>
          <p:nvPr/>
        </p:nvSpPr>
        <p:spPr>
          <a:xfrm>
            <a:off x="9275251" y="4134586"/>
            <a:ext cx="130702" cy="141577"/>
          </a:xfrm>
          <a:prstGeom prst="ellipse">
            <a:avLst/>
          </a:prstGeom>
        </p:spPr>
        <p:style>
          <a:lnRef idx="2">
            <a:schemeClr val="dk1">
              <a:shade val="15000"/>
            </a:schemeClr>
          </a:lnRef>
          <a:fillRef idx="1">
            <a:schemeClr val="dk1"/>
          </a:fillRef>
          <a:effectRef idx="0">
            <a:schemeClr val="dk1"/>
          </a:effectRef>
          <a:fontRef idx="minor">
            <a:schemeClr val="lt1"/>
          </a:fontRef>
        </p:style>
        <p:txBody>
          <a:bodyPr wrap="none" lIns="0" tIns="0" rIns="0" bIns="0" rtlCol="0" anchor="ctr" anchorCtr="0">
            <a:noAutofit/>
          </a:bodyPr>
          <a:lstStyle/>
          <a:p>
            <a:pPr algn="ctr"/>
            <a:r>
              <a:rPr lang="en-US" sz="900" b="1" dirty="0">
                <a:solidFill>
                  <a:schemeClr val="bg1"/>
                </a:solidFill>
                <a:highlight>
                  <a:srgbClr val="000000"/>
                </a:highlight>
              </a:rPr>
              <a:t>D</a:t>
            </a:r>
          </a:p>
        </p:txBody>
      </p:sp>
      <p:cxnSp>
        <p:nvCxnSpPr>
          <p:cNvPr id="23" name="Straight Connector 22">
            <a:extLst>
              <a:ext uri="{FF2B5EF4-FFF2-40B4-BE49-F238E27FC236}">
                <a16:creationId xmlns:a16="http://schemas.microsoft.com/office/drawing/2014/main" id="{1C3F39E3-1CB8-24B6-AE5B-B376AD6B076A}"/>
              </a:ext>
            </a:extLst>
          </p:cNvPr>
          <p:cNvCxnSpPr>
            <a:cxnSpLocks/>
          </p:cNvCxnSpPr>
          <p:nvPr/>
        </p:nvCxnSpPr>
        <p:spPr>
          <a:xfrm flipH="1" flipV="1">
            <a:off x="8131877" y="5121813"/>
            <a:ext cx="313811" cy="136285"/>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9D12B6A3-A5BB-FD82-6D3F-C946CC884994}"/>
              </a:ext>
            </a:extLst>
          </p:cNvPr>
          <p:cNvCxnSpPr>
            <a:cxnSpLocks/>
          </p:cNvCxnSpPr>
          <p:nvPr/>
        </p:nvCxnSpPr>
        <p:spPr>
          <a:xfrm flipH="1" flipV="1">
            <a:off x="9405953" y="4240657"/>
            <a:ext cx="796020" cy="210095"/>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36" name="TextBox 35">
            <a:extLst>
              <a:ext uri="{FF2B5EF4-FFF2-40B4-BE49-F238E27FC236}">
                <a16:creationId xmlns:a16="http://schemas.microsoft.com/office/drawing/2014/main" id="{B0B6A988-44B6-59E5-AC29-EBF834F939EC}"/>
              </a:ext>
            </a:extLst>
          </p:cNvPr>
          <p:cNvSpPr txBox="1"/>
          <p:nvPr/>
        </p:nvSpPr>
        <p:spPr>
          <a:xfrm>
            <a:off x="3741027" y="4091272"/>
            <a:ext cx="2235397" cy="646331"/>
          </a:xfrm>
          <a:prstGeom prst="rect">
            <a:avLst/>
          </a:prstGeom>
          <a:noFill/>
        </p:spPr>
        <p:txBody>
          <a:bodyPr wrap="square" rtlCol="0">
            <a:spAutoFit/>
          </a:bodyPr>
          <a:lstStyle/>
          <a:p>
            <a:pPr algn="ctr"/>
            <a:r>
              <a:rPr lang="en-US" b="1" dirty="0"/>
              <a:t>CURT Touring Coil Suspension HD</a:t>
            </a:r>
          </a:p>
        </p:txBody>
      </p:sp>
      <p:sp>
        <p:nvSpPr>
          <p:cNvPr id="40" name="TextBox 39">
            <a:extLst>
              <a:ext uri="{FF2B5EF4-FFF2-40B4-BE49-F238E27FC236}">
                <a16:creationId xmlns:a16="http://schemas.microsoft.com/office/drawing/2014/main" id="{28586BD1-75A6-9AB4-A0FC-C7BD98D96657}"/>
              </a:ext>
            </a:extLst>
          </p:cNvPr>
          <p:cNvSpPr txBox="1"/>
          <p:nvPr/>
        </p:nvSpPr>
        <p:spPr>
          <a:xfrm>
            <a:off x="3709452" y="6142049"/>
            <a:ext cx="2680548" cy="246221"/>
          </a:xfrm>
          <a:prstGeom prst="rect">
            <a:avLst/>
          </a:prstGeom>
          <a:noFill/>
        </p:spPr>
        <p:txBody>
          <a:bodyPr wrap="square">
            <a:spAutoFit/>
          </a:bodyPr>
          <a:lstStyle/>
          <a:p>
            <a:r>
              <a:rPr lang="en-US" sz="1000" dirty="0">
                <a:hlinkClick r:id="rId15"/>
              </a:rPr>
              <a:t>Service Manual: Touring Coil Suspension HD</a:t>
            </a:r>
            <a:endParaRPr lang="en-US" sz="1000" dirty="0"/>
          </a:p>
        </p:txBody>
      </p:sp>
      <p:sp>
        <p:nvSpPr>
          <p:cNvPr id="41" name="TextBox 40">
            <a:extLst>
              <a:ext uri="{FF2B5EF4-FFF2-40B4-BE49-F238E27FC236}">
                <a16:creationId xmlns:a16="http://schemas.microsoft.com/office/drawing/2014/main" id="{7EA2F2A9-ACFF-905C-A9DF-7EF59C683AF7}"/>
              </a:ext>
            </a:extLst>
          </p:cNvPr>
          <p:cNvSpPr txBox="1"/>
          <p:nvPr/>
        </p:nvSpPr>
        <p:spPr>
          <a:xfrm>
            <a:off x="3810471" y="4729736"/>
            <a:ext cx="2238486" cy="1154162"/>
          </a:xfrm>
          <a:prstGeom prst="rect">
            <a:avLst/>
          </a:prstGeom>
          <a:solidFill>
            <a:schemeClr val="bg1">
              <a:lumMod val="85000"/>
            </a:schemeClr>
          </a:solidFill>
        </p:spPr>
        <p:txBody>
          <a:bodyPr wrap="square" rtlCol="0">
            <a:spAutoFit/>
          </a:bodyPr>
          <a:lstStyle/>
          <a:p>
            <a:r>
              <a:rPr lang="en-US" sz="1150" dirty="0"/>
              <a:t>Notes:</a:t>
            </a:r>
          </a:p>
          <a:p>
            <a:pPr marL="171450" indent="-171450">
              <a:buFont typeface="Arial" panose="020B0604020202020204" pitchFamily="34" charset="0"/>
              <a:buChar char="•"/>
            </a:pPr>
            <a:r>
              <a:rPr lang="en-US" sz="1150" dirty="0"/>
              <a:t>Lippert requirement: Torque wrench on bolt head only.</a:t>
            </a:r>
          </a:p>
          <a:p>
            <a:pPr marL="171450" indent="-171450">
              <a:buFont typeface="Arial" panose="020B0604020202020204" pitchFamily="34" charset="0"/>
              <a:buChar char="•"/>
            </a:pPr>
            <a:r>
              <a:rPr lang="en-US" sz="1150" dirty="0"/>
              <a:t>U-Bolts torqued to 100 ft-lb w Loctite at factory. No adjustment needed.</a:t>
            </a:r>
          </a:p>
        </p:txBody>
      </p:sp>
      <p:sp>
        <p:nvSpPr>
          <p:cNvPr id="7" name="TextBox 6">
            <a:extLst>
              <a:ext uri="{FF2B5EF4-FFF2-40B4-BE49-F238E27FC236}">
                <a16:creationId xmlns:a16="http://schemas.microsoft.com/office/drawing/2014/main" id="{C437ECFE-A94E-3BDA-0079-4C6E5E3D5D97}"/>
              </a:ext>
            </a:extLst>
          </p:cNvPr>
          <p:cNvSpPr txBox="1"/>
          <p:nvPr/>
        </p:nvSpPr>
        <p:spPr>
          <a:xfrm>
            <a:off x="8366354" y="1551235"/>
            <a:ext cx="2125464" cy="246221"/>
          </a:xfrm>
          <a:prstGeom prst="rect">
            <a:avLst/>
          </a:prstGeom>
          <a:noFill/>
        </p:spPr>
        <p:txBody>
          <a:bodyPr wrap="square" rtlCol="0">
            <a:spAutoFit/>
          </a:bodyPr>
          <a:lstStyle/>
          <a:p>
            <a:r>
              <a:rPr lang="en-US" sz="1000" dirty="0">
                <a:solidFill>
                  <a:srgbClr val="467886"/>
                </a:solidFill>
                <a:hlinkClick r:id="rId16">
                  <a:extLst>
                    <a:ext uri="{A12FA001-AC4F-418D-AE19-62706E023703}">
                      <ahyp:hlinkClr xmlns:ahyp="http://schemas.microsoft.com/office/drawing/2018/hyperlinkcolor" val="tx"/>
                    </a:ext>
                  </a:extLst>
                </a:hlinkClick>
              </a:rPr>
              <a:t>Helux Pin Box Maintenance Manual</a:t>
            </a:r>
            <a:endParaRPr lang="en-US" sz="1000" dirty="0">
              <a:solidFill>
                <a:srgbClr val="467886"/>
              </a:solidFill>
            </a:endParaRPr>
          </a:p>
        </p:txBody>
      </p:sp>
      <p:sp>
        <p:nvSpPr>
          <p:cNvPr id="8" name="TextBox 7">
            <a:extLst>
              <a:ext uri="{FF2B5EF4-FFF2-40B4-BE49-F238E27FC236}">
                <a16:creationId xmlns:a16="http://schemas.microsoft.com/office/drawing/2014/main" id="{25787124-604B-25EC-0383-22A7F2C06422}"/>
              </a:ext>
            </a:extLst>
          </p:cNvPr>
          <p:cNvSpPr txBox="1"/>
          <p:nvPr/>
        </p:nvSpPr>
        <p:spPr>
          <a:xfrm>
            <a:off x="5046881" y="547472"/>
            <a:ext cx="1123046" cy="707886"/>
          </a:xfrm>
          <a:prstGeom prst="rect">
            <a:avLst/>
          </a:prstGeom>
          <a:noFill/>
        </p:spPr>
        <p:txBody>
          <a:bodyPr wrap="square" rtlCol="0">
            <a:spAutoFit/>
          </a:bodyPr>
          <a:lstStyle/>
          <a:p>
            <a:pPr algn="ctr"/>
            <a:r>
              <a:rPr lang="en-US" sz="2000" b="1" dirty="0"/>
              <a:t>Helux</a:t>
            </a:r>
          </a:p>
          <a:p>
            <a:pPr algn="ctr"/>
            <a:r>
              <a:rPr lang="en-US" sz="2000" b="1" dirty="0"/>
              <a:t>Pin Box</a:t>
            </a:r>
          </a:p>
        </p:txBody>
      </p:sp>
      <p:sp>
        <p:nvSpPr>
          <p:cNvPr id="3" name="TextBox 2">
            <a:extLst>
              <a:ext uri="{FF2B5EF4-FFF2-40B4-BE49-F238E27FC236}">
                <a16:creationId xmlns:a16="http://schemas.microsoft.com/office/drawing/2014/main" id="{FEF22866-1E02-7D42-64FF-AA8C3179E567}"/>
              </a:ext>
            </a:extLst>
          </p:cNvPr>
          <p:cNvSpPr txBox="1"/>
          <p:nvPr/>
        </p:nvSpPr>
        <p:spPr>
          <a:xfrm>
            <a:off x="43865" y="6341381"/>
            <a:ext cx="12124100" cy="523220"/>
          </a:xfrm>
          <a:prstGeom prst="rect">
            <a:avLst/>
          </a:prstGeom>
          <a:noFill/>
        </p:spPr>
        <p:txBody>
          <a:bodyPr wrap="square" rtlCol="0">
            <a:spAutoFit/>
          </a:bodyPr>
          <a:lstStyle/>
          <a:p>
            <a:pPr algn="ctr"/>
            <a:r>
              <a:rPr lang="en-US" sz="1400" b="0" i="0" dirty="0">
                <a:solidFill>
                  <a:srgbClr val="222222"/>
                </a:solidFill>
                <a:effectLst/>
                <a:latin typeface="Aptos" panose="020B0004020202020204" pitchFamily="34" charset="0"/>
              </a:rPr>
              <a:t>This guide is for reference only and includes some components that are not used on every Alliance RV product line.  Please verify you are referencing the proper components used on your specific coach.</a:t>
            </a:r>
            <a:endParaRPr lang="en-US" sz="1400" b="1" dirty="0">
              <a:solidFill>
                <a:srgbClr val="FF0000"/>
              </a:solidFill>
            </a:endParaRPr>
          </a:p>
        </p:txBody>
      </p:sp>
      <p:cxnSp>
        <p:nvCxnSpPr>
          <p:cNvPr id="14" name="Straight Connector 13">
            <a:extLst>
              <a:ext uri="{FF2B5EF4-FFF2-40B4-BE49-F238E27FC236}">
                <a16:creationId xmlns:a16="http://schemas.microsoft.com/office/drawing/2014/main" id="{2675C82A-912C-0F3F-582C-E05886A76495}"/>
              </a:ext>
            </a:extLst>
          </p:cNvPr>
          <p:cNvCxnSpPr>
            <a:cxnSpLocks/>
          </p:cNvCxnSpPr>
          <p:nvPr/>
        </p:nvCxnSpPr>
        <p:spPr>
          <a:xfrm>
            <a:off x="43865" y="6372100"/>
            <a:ext cx="12124100" cy="0"/>
          </a:xfrm>
          <a:prstGeom prst="line">
            <a:avLst/>
          </a:prstGeom>
          <a:ln>
            <a:solidFill>
              <a:srgbClr val="00B0F3"/>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8A9C5942-5111-5F44-2169-785EFCDCDB02}"/>
              </a:ext>
            </a:extLst>
          </p:cNvPr>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061" y="2168638"/>
            <a:ext cx="1690034" cy="1420197"/>
          </a:xfrm>
          <a:prstGeom prst="rect">
            <a:avLst/>
          </a:prstGeom>
        </p:spPr>
      </p:pic>
      <p:sp>
        <p:nvSpPr>
          <p:cNvPr id="16" name="TextBox 15">
            <a:extLst>
              <a:ext uri="{FF2B5EF4-FFF2-40B4-BE49-F238E27FC236}">
                <a16:creationId xmlns:a16="http://schemas.microsoft.com/office/drawing/2014/main" id="{F6B5DFF8-53AA-5E0C-04FB-FE0EC0780656}"/>
              </a:ext>
            </a:extLst>
          </p:cNvPr>
          <p:cNvSpPr txBox="1"/>
          <p:nvPr/>
        </p:nvSpPr>
        <p:spPr>
          <a:xfrm>
            <a:off x="1259571" y="5878302"/>
            <a:ext cx="1456135" cy="246221"/>
          </a:xfrm>
          <a:prstGeom prst="rect">
            <a:avLst/>
          </a:prstGeom>
          <a:noFill/>
        </p:spPr>
        <p:txBody>
          <a:bodyPr wrap="square" rtlCol="0">
            <a:spAutoFit/>
          </a:bodyPr>
          <a:lstStyle/>
          <a:p>
            <a:r>
              <a:rPr lang="en-US" sz="1000" dirty="0">
                <a:hlinkClick r:id="rId18"/>
              </a:rPr>
              <a:t>BAL 5.3LS User Manual</a:t>
            </a:r>
            <a:endParaRPr lang="en-US" sz="1000" dirty="0"/>
          </a:p>
        </p:txBody>
      </p:sp>
      <p:sp>
        <p:nvSpPr>
          <p:cNvPr id="21" name="TextBox 20">
            <a:extLst>
              <a:ext uri="{FF2B5EF4-FFF2-40B4-BE49-F238E27FC236}">
                <a16:creationId xmlns:a16="http://schemas.microsoft.com/office/drawing/2014/main" id="{C615DD55-017D-4C38-5B59-442A22C33029}"/>
              </a:ext>
            </a:extLst>
          </p:cNvPr>
          <p:cNvSpPr txBox="1"/>
          <p:nvPr/>
        </p:nvSpPr>
        <p:spPr>
          <a:xfrm>
            <a:off x="3783767" y="2198655"/>
            <a:ext cx="2192655" cy="1508105"/>
          </a:xfrm>
          <a:prstGeom prst="rect">
            <a:avLst/>
          </a:prstGeom>
          <a:solidFill>
            <a:schemeClr val="bg1">
              <a:lumMod val="85000"/>
            </a:schemeClr>
          </a:solidFill>
        </p:spPr>
        <p:txBody>
          <a:bodyPr wrap="square" lIns="45720" rIns="45720" rtlCol="0">
            <a:spAutoFit/>
          </a:bodyPr>
          <a:lstStyle/>
          <a:p>
            <a:r>
              <a:rPr lang="en-US" sz="1150" dirty="0"/>
              <a:t>All leaf spring systems constructed similarly, regardless of equalizer. All torque values identical per location.</a:t>
            </a:r>
          </a:p>
          <a:p>
            <a:endParaRPr lang="en-US" sz="1150" dirty="0"/>
          </a:p>
          <a:p>
            <a:r>
              <a:rPr lang="en-US" sz="1150" dirty="0"/>
              <a:t>NOTE: Dexter U-BOLT systems using Flanged nuts require 100 ft‑lb</a:t>
            </a:r>
          </a:p>
        </p:txBody>
      </p:sp>
    </p:spTree>
    <p:extLst>
      <p:ext uri="{BB962C8B-B14F-4D97-AF65-F5344CB8AC3E}">
        <p14:creationId xmlns:p14="http://schemas.microsoft.com/office/powerpoint/2010/main" val="2913179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1606</TotalTime>
  <Words>367</Words>
  <Application>Microsoft Office PowerPoint</Application>
  <PresentationFormat>Widescreen</PresentationFormat>
  <Paragraphs>45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Boyer</dc:creator>
  <cp:lastModifiedBy>Lynn Catlin</cp:lastModifiedBy>
  <cp:revision>14</cp:revision>
  <dcterms:created xsi:type="dcterms:W3CDTF">2024-12-13T01:31:43Z</dcterms:created>
  <dcterms:modified xsi:type="dcterms:W3CDTF">2025-03-10T20:39:21Z</dcterms:modified>
</cp:coreProperties>
</file>